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sldIdLst>
    <p:sldId id="284" r:id="rId5"/>
    <p:sldId id="282" r:id="rId6"/>
    <p:sldId id="271" r:id="rId7"/>
    <p:sldId id="279" r:id="rId8"/>
    <p:sldId id="256" r:id="rId9"/>
    <p:sldId id="296" r:id="rId10"/>
    <p:sldId id="323" r:id="rId11"/>
    <p:sldId id="324" r:id="rId12"/>
    <p:sldId id="325" r:id="rId13"/>
    <p:sldId id="326" r:id="rId14"/>
    <p:sldId id="327" r:id="rId15"/>
    <p:sldId id="313" r:id="rId16"/>
    <p:sldId id="308" r:id="rId17"/>
    <p:sldId id="309" r:id="rId18"/>
    <p:sldId id="310" r:id="rId19"/>
    <p:sldId id="314" r:id="rId20"/>
    <p:sldId id="312" r:id="rId21"/>
    <p:sldId id="316" r:id="rId22"/>
    <p:sldId id="317" r:id="rId23"/>
    <p:sldId id="315" r:id="rId24"/>
    <p:sldId id="311" r:id="rId25"/>
    <p:sldId id="298" r:id="rId26"/>
    <p:sldId id="321" r:id="rId27"/>
    <p:sldId id="319" r:id="rId28"/>
    <p:sldId id="322" r:id="rId29"/>
    <p:sldId id="307" r:id="rId30"/>
    <p:sldId id="318" r:id="rId31"/>
    <p:sldId id="281" r:id="rId32"/>
    <p:sldId id="305" r:id="rId33"/>
    <p:sldId id="320" r:id="rId34"/>
    <p:sldId id="29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58360-566E-497F-9666-00B89267CE02}" v="19" dt="2021-08-23T17:21:08.653"/>
    <p1510:client id="{7A935643-6440-4CAF-A5B7-D25C44E55BC0}" v="46" dt="2021-08-23T02:29:01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6" autoAdjust="0"/>
    <p:restoredTop sz="88619" autoAdjust="0"/>
  </p:normalViewPr>
  <p:slideViewPr>
    <p:cSldViewPr>
      <p:cViewPr varScale="1">
        <p:scale>
          <a:sx n="97" d="100"/>
          <a:sy n="97" d="100"/>
        </p:scale>
        <p:origin x="1914" y="18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242B3D60-6FFC-401C-8B14-06AFE70C33BF}"/>
    <pc:docChg chg="undo custSel addSld modSld">
      <pc:chgData name="Turgeon Valérie" userId="1b450f87-bfaa-4071-9d8b-ae7ea46261a8" providerId="ADAL" clId="{242B3D60-6FFC-401C-8B14-06AFE70C33BF}" dt="2021-06-02T02:25:27.554" v="387" actId="962"/>
      <pc:docMkLst>
        <pc:docMk/>
      </pc:docMkLst>
      <pc:sldChg chg="modSp mod">
        <pc:chgData name="Turgeon Valérie" userId="1b450f87-bfaa-4071-9d8b-ae7ea46261a8" providerId="ADAL" clId="{242B3D60-6FFC-401C-8B14-06AFE70C33BF}" dt="2021-06-02T00:26:37.620" v="21" actId="1076"/>
        <pc:sldMkLst>
          <pc:docMk/>
          <pc:sldMk cId="923610351" sldId="281"/>
        </pc:sldMkLst>
        <pc:spChg chg="mod">
          <ac:chgData name="Turgeon Valérie" userId="1b450f87-bfaa-4071-9d8b-ae7ea46261a8" providerId="ADAL" clId="{242B3D60-6FFC-401C-8B14-06AFE70C33BF}" dt="2021-06-02T00:26:36.460" v="20" actId="207"/>
          <ac:spMkLst>
            <pc:docMk/>
            <pc:sldMk cId="923610351" sldId="281"/>
            <ac:spMk id="48" creationId="{3023D63B-E58D-4B46-BF88-6615D50C7D41}"/>
          </ac:spMkLst>
        </pc:spChg>
        <pc:picChg chg="mod">
          <ac:chgData name="Turgeon Valérie" userId="1b450f87-bfaa-4071-9d8b-ae7ea46261a8" providerId="ADAL" clId="{242B3D60-6FFC-401C-8B14-06AFE70C33BF}" dt="2021-06-02T00:26:37.620" v="21" actId="1076"/>
          <ac:picMkLst>
            <pc:docMk/>
            <pc:sldMk cId="923610351" sldId="281"/>
            <ac:picMk id="4" creationId="{00000000-0000-0000-0000-000000000000}"/>
          </ac:picMkLst>
        </pc:picChg>
      </pc:sldChg>
      <pc:sldChg chg="modSp mod modTransition">
        <pc:chgData name="Turgeon Valérie" userId="1b450f87-bfaa-4071-9d8b-ae7ea46261a8" providerId="ADAL" clId="{242B3D60-6FFC-401C-8B14-06AFE70C33BF}" dt="2021-06-02T02:20:33.682" v="374"/>
        <pc:sldMkLst>
          <pc:docMk/>
          <pc:sldMk cId="3823685408" sldId="297"/>
        </pc:sldMkLst>
        <pc:spChg chg="mod">
          <ac:chgData name="Turgeon Valérie" userId="1b450f87-bfaa-4071-9d8b-ae7ea46261a8" providerId="ADAL" clId="{242B3D60-6FFC-401C-8B14-06AFE70C33BF}" dt="2021-06-02T01:30:34.782" v="30" actId="1076"/>
          <ac:spMkLst>
            <pc:docMk/>
            <pc:sldMk cId="3823685408" sldId="297"/>
            <ac:spMk id="2" creationId="{AC0D7C57-980C-4E37-B069-7FCCA98EAC24}"/>
          </ac:spMkLst>
        </pc:spChg>
      </pc:sldChg>
      <pc:sldChg chg="new modNotesTx">
        <pc:chgData name="Turgeon Valérie" userId="1b450f87-bfaa-4071-9d8b-ae7ea46261a8" providerId="ADAL" clId="{242B3D60-6FFC-401C-8B14-06AFE70C33BF}" dt="2021-06-02T00:55:36.435" v="26" actId="20577"/>
        <pc:sldMkLst>
          <pc:docMk/>
          <pc:sldMk cId="1031423200" sldId="298"/>
        </pc:sldMkLst>
      </pc:sldChg>
      <pc:sldChg chg="addSp delSp modSp new mod delAnim modAnim">
        <pc:chgData name="Turgeon Valérie" userId="1b450f87-bfaa-4071-9d8b-ae7ea46261a8" providerId="ADAL" clId="{242B3D60-6FFC-401C-8B14-06AFE70C33BF}" dt="2021-06-02T01:59:03.380" v="237" actId="21"/>
        <pc:sldMkLst>
          <pc:docMk/>
          <pc:sldMk cId="4067473064" sldId="299"/>
        </pc:sldMkLst>
        <pc:spChg chg="del">
          <ac:chgData name="Turgeon Valérie" userId="1b450f87-bfaa-4071-9d8b-ae7ea46261a8" providerId="ADAL" clId="{242B3D60-6FFC-401C-8B14-06AFE70C33BF}" dt="2021-06-02T01:30:01.639" v="28" actId="478"/>
          <ac:spMkLst>
            <pc:docMk/>
            <pc:sldMk cId="4067473064" sldId="299"/>
            <ac:spMk id="2" creationId="{6D809E28-373A-4F18-AB66-9648083FD3BE}"/>
          </ac:spMkLst>
        </pc:spChg>
        <pc:spChg chg="del">
          <ac:chgData name="Turgeon Valérie" userId="1b450f87-bfaa-4071-9d8b-ae7ea46261a8" providerId="ADAL" clId="{242B3D60-6FFC-401C-8B14-06AFE70C33BF}" dt="2021-06-02T01:30:04.053" v="29" actId="478"/>
          <ac:spMkLst>
            <pc:docMk/>
            <pc:sldMk cId="4067473064" sldId="299"/>
            <ac:spMk id="3" creationId="{94B8E107-788B-4368-90A9-2D1405DA37F7}"/>
          </ac:spMkLst>
        </pc:spChg>
        <pc:spChg chg="add mod">
          <ac:chgData name="Turgeon Valérie" userId="1b450f87-bfaa-4071-9d8b-ae7ea46261a8" providerId="ADAL" clId="{242B3D60-6FFC-401C-8B14-06AFE70C33BF}" dt="2021-06-02T01:32:01.998" v="73" actId="14100"/>
          <ac:spMkLst>
            <pc:docMk/>
            <pc:sldMk cId="4067473064" sldId="299"/>
            <ac:spMk id="4" creationId="{1C9BB50E-CC79-4CCF-AEBB-BD5F3F887DE4}"/>
          </ac:spMkLst>
        </pc:spChg>
        <pc:spChg chg="add mod">
          <ac:chgData name="Turgeon Valérie" userId="1b450f87-bfaa-4071-9d8b-ae7ea46261a8" providerId="ADAL" clId="{242B3D60-6FFC-401C-8B14-06AFE70C33BF}" dt="2021-06-02T01:58:07.117" v="228" actId="1076"/>
          <ac:spMkLst>
            <pc:docMk/>
            <pc:sldMk cId="4067473064" sldId="299"/>
            <ac:spMk id="5" creationId="{FA96118B-FBA0-4A64-B2AF-765D6B0884AC}"/>
          </ac:spMkLst>
        </pc:spChg>
        <pc:spChg chg="add mod">
          <ac:chgData name="Turgeon Valérie" userId="1b450f87-bfaa-4071-9d8b-ae7ea46261a8" providerId="ADAL" clId="{242B3D60-6FFC-401C-8B14-06AFE70C33BF}" dt="2021-06-02T01:58:01.085" v="227" actId="1076"/>
          <ac:spMkLst>
            <pc:docMk/>
            <pc:sldMk cId="4067473064" sldId="299"/>
            <ac:spMk id="8" creationId="{7DFF7050-7FF1-4168-B017-C51916252FD0}"/>
          </ac:spMkLst>
        </pc:spChg>
        <pc:spChg chg="add del mod">
          <ac:chgData name="Turgeon Valérie" userId="1b450f87-bfaa-4071-9d8b-ae7ea46261a8" providerId="ADAL" clId="{242B3D60-6FFC-401C-8B14-06AFE70C33BF}" dt="2021-06-02T01:59:03.380" v="237" actId="21"/>
          <ac:spMkLst>
            <pc:docMk/>
            <pc:sldMk cId="4067473064" sldId="299"/>
            <ac:spMk id="36" creationId="{186DDE73-37A9-4956-AD73-AF2437791BA7}"/>
          </ac:spMkLst>
        </pc:spChg>
        <pc:picChg chg="add mod">
          <ac:chgData name="Turgeon Valérie" userId="1b450f87-bfaa-4071-9d8b-ae7ea46261a8" providerId="ADAL" clId="{242B3D60-6FFC-401C-8B14-06AFE70C33BF}" dt="2021-06-02T01:51:28.028" v="191" actId="1076"/>
          <ac:picMkLst>
            <pc:docMk/>
            <pc:sldMk cId="4067473064" sldId="299"/>
            <ac:picMk id="7" creationId="{FC110B0B-17EB-431F-81AA-A62F99DA4A65}"/>
          </ac:picMkLst>
        </pc:picChg>
        <pc:picChg chg="add del mod">
          <ac:chgData name="Turgeon Valérie" userId="1b450f87-bfaa-4071-9d8b-ae7ea46261a8" providerId="ADAL" clId="{242B3D60-6FFC-401C-8B14-06AFE70C33BF}" dt="2021-06-02T01:46:02.061" v="166"/>
          <ac:picMkLst>
            <pc:docMk/>
            <pc:sldMk cId="4067473064" sldId="299"/>
            <ac:picMk id="18" creationId="{1B804A9B-B9E6-4B01-B423-8DACA8DAB706}"/>
          </ac:picMkLst>
        </pc:picChg>
        <pc:picChg chg="add del mod">
          <ac:chgData name="Turgeon Valérie" userId="1b450f87-bfaa-4071-9d8b-ae7ea46261a8" providerId="ADAL" clId="{242B3D60-6FFC-401C-8B14-06AFE70C33BF}" dt="2021-06-02T01:47:30.886" v="169" actId="478"/>
          <ac:picMkLst>
            <pc:docMk/>
            <pc:sldMk cId="4067473064" sldId="299"/>
            <ac:picMk id="20" creationId="{D1B59F27-B6AB-4FB8-9886-6F4BD1AE09C2}"/>
          </ac:picMkLst>
        </pc:picChg>
        <pc:picChg chg="add del mod">
          <ac:chgData name="Turgeon Valérie" userId="1b450f87-bfaa-4071-9d8b-ae7ea46261a8" providerId="ADAL" clId="{242B3D60-6FFC-401C-8B14-06AFE70C33BF}" dt="2021-06-02T01:47:45.387" v="171"/>
          <ac:picMkLst>
            <pc:docMk/>
            <pc:sldMk cId="4067473064" sldId="299"/>
            <ac:picMk id="22" creationId="{5DDAD062-17C8-44DD-94D2-349A39D5CF4E}"/>
          </ac:picMkLst>
        </pc:picChg>
        <pc:picChg chg="add del mod">
          <ac:chgData name="Turgeon Valérie" userId="1b450f87-bfaa-4071-9d8b-ae7ea46261a8" providerId="ADAL" clId="{242B3D60-6FFC-401C-8B14-06AFE70C33BF}" dt="2021-06-02T01:47:52.871" v="173"/>
          <ac:picMkLst>
            <pc:docMk/>
            <pc:sldMk cId="4067473064" sldId="299"/>
            <ac:picMk id="24" creationId="{AA91A228-885A-48BA-A1DF-C274681B7ECE}"/>
          </ac:picMkLst>
        </pc:picChg>
        <pc:picChg chg="add mod">
          <ac:chgData name="Turgeon Valérie" userId="1b450f87-bfaa-4071-9d8b-ae7ea46261a8" providerId="ADAL" clId="{242B3D60-6FFC-401C-8B14-06AFE70C33BF}" dt="2021-06-02T01:49:28.320" v="186" actId="14100"/>
          <ac:picMkLst>
            <pc:docMk/>
            <pc:sldMk cId="4067473064" sldId="299"/>
            <ac:picMk id="26" creationId="{87BFD3CA-0095-440B-B8C2-F6423C931F78}"/>
          </ac:picMkLst>
        </pc:picChg>
        <pc:picChg chg="add mod">
          <ac:chgData name="Turgeon Valérie" userId="1b450f87-bfaa-4071-9d8b-ae7ea46261a8" providerId="ADAL" clId="{242B3D60-6FFC-401C-8B14-06AFE70C33BF}" dt="2021-06-02T01:49:23.548" v="185" actId="1076"/>
          <ac:picMkLst>
            <pc:docMk/>
            <pc:sldMk cId="4067473064" sldId="299"/>
            <ac:picMk id="28" creationId="{F56D4C9F-1311-453C-8F25-6070CC75095A}"/>
          </ac:picMkLst>
        </pc:picChg>
        <pc:picChg chg="add mod">
          <ac:chgData name="Turgeon Valérie" userId="1b450f87-bfaa-4071-9d8b-ae7ea46261a8" providerId="ADAL" clId="{242B3D60-6FFC-401C-8B14-06AFE70C33BF}" dt="2021-06-02T01:58:01.085" v="227" actId="1076"/>
          <ac:picMkLst>
            <pc:docMk/>
            <pc:sldMk cId="4067473064" sldId="299"/>
            <ac:picMk id="29" creationId="{DE4AD936-FAD8-40CE-98D1-4E244A9C15E4}"/>
          </ac:picMkLst>
        </pc:picChg>
        <pc:cxnChg chg="add mod">
          <ac:chgData name="Turgeon Valérie" userId="1b450f87-bfaa-4071-9d8b-ae7ea46261a8" providerId="ADAL" clId="{242B3D60-6FFC-401C-8B14-06AFE70C33BF}" dt="2021-06-02T01:58:07.117" v="228" actId="1076"/>
          <ac:cxnSpMkLst>
            <pc:docMk/>
            <pc:sldMk cId="4067473064" sldId="299"/>
            <ac:cxnSpMk id="10" creationId="{4FE59160-9C53-410D-A16D-62ED6F31530F}"/>
          </ac:cxnSpMkLst>
        </pc:cxnChg>
        <pc:cxnChg chg="add mod">
          <ac:chgData name="Turgeon Valérie" userId="1b450f87-bfaa-4071-9d8b-ae7ea46261a8" providerId="ADAL" clId="{242B3D60-6FFC-401C-8B14-06AFE70C33BF}" dt="2021-06-02T01:58:07.117" v="228" actId="1076"/>
          <ac:cxnSpMkLst>
            <pc:docMk/>
            <pc:sldMk cId="4067473064" sldId="299"/>
            <ac:cxnSpMk id="11" creationId="{74E767D8-75A8-4537-8493-9003F5B60039}"/>
          </ac:cxnSpMkLst>
        </pc:cxnChg>
      </pc:sldChg>
      <pc:sldChg chg="addSp modSp add mod modAnim">
        <pc:chgData name="Turgeon Valérie" userId="1b450f87-bfaa-4071-9d8b-ae7ea46261a8" providerId="ADAL" clId="{242B3D60-6FFC-401C-8B14-06AFE70C33BF}" dt="2021-06-02T02:00:46.420" v="247"/>
        <pc:sldMkLst>
          <pc:docMk/>
          <pc:sldMk cId="3568491380" sldId="300"/>
        </pc:sldMkLst>
        <pc:spChg chg="mod ord">
          <ac:chgData name="Turgeon Valérie" userId="1b450f87-bfaa-4071-9d8b-ae7ea46261a8" providerId="ADAL" clId="{242B3D60-6FFC-401C-8B14-06AFE70C33BF}" dt="2021-06-02T01:59:58.880" v="243" actId="1076"/>
          <ac:spMkLst>
            <pc:docMk/>
            <pc:sldMk cId="3568491380" sldId="300"/>
            <ac:spMk id="5" creationId="{FA96118B-FBA0-4A64-B2AF-765D6B0884AC}"/>
          </ac:spMkLst>
        </pc:spChg>
        <pc:spChg chg="mod">
          <ac:chgData name="Turgeon Valérie" userId="1b450f87-bfaa-4071-9d8b-ae7ea46261a8" providerId="ADAL" clId="{242B3D60-6FFC-401C-8B14-06AFE70C33BF}" dt="2021-06-02T01:59:18.830" v="238" actId="1076"/>
          <ac:spMkLst>
            <pc:docMk/>
            <pc:sldMk cId="3568491380" sldId="300"/>
            <ac:spMk id="8" creationId="{7DFF7050-7FF1-4168-B017-C51916252FD0}"/>
          </ac:spMkLst>
        </pc:spChg>
        <pc:spChg chg="add mod">
          <ac:chgData name="Turgeon Valérie" userId="1b450f87-bfaa-4071-9d8b-ae7ea46261a8" providerId="ADAL" clId="{242B3D60-6FFC-401C-8B14-06AFE70C33BF}" dt="2021-06-02T01:59:39.536" v="241" actId="1076"/>
          <ac:spMkLst>
            <pc:docMk/>
            <pc:sldMk cId="3568491380" sldId="300"/>
            <ac:spMk id="18" creationId="{22941E8A-871C-40BF-9213-46FFD0A1DA34}"/>
          </ac:spMkLst>
        </pc:spChg>
        <pc:picChg chg="mod">
          <ac:chgData name="Turgeon Valérie" userId="1b450f87-bfaa-4071-9d8b-ae7ea46261a8" providerId="ADAL" clId="{242B3D60-6FFC-401C-8B14-06AFE70C33BF}" dt="2021-06-02T02:00:03.139" v="244" actId="1076"/>
          <ac:picMkLst>
            <pc:docMk/>
            <pc:sldMk cId="3568491380" sldId="300"/>
            <ac:picMk id="7" creationId="{FC110B0B-17EB-431F-81AA-A62F99DA4A65}"/>
          </ac:picMkLst>
        </pc:picChg>
        <pc:picChg chg="mod">
          <ac:chgData name="Turgeon Valérie" userId="1b450f87-bfaa-4071-9d8b-ae7ea46261a8" providerId="ADAL" clId="{242B3D60-6FFC-401C-8B14-06AFE70C33BF}" dt="2021-06-02T01:59:27.433" v="239" actId="1076"/>
          <ac:picMkLst>
            <pc:docMk/>
            <pc:sldMk cId="3568491380" sldId="300"/>
            <ac:picMk id="29" creationId="{DE4AD936-FAD8-40CE-98D1-4E244A9C15E4}"/>
          </ac:picMkLst>
        </pc:picChg>
        <pc:cxnChg chg="mod">
          <ac:chgData name="Turgeon Valérie" userId="1b450f87-bfaa-4071-9d8b-ae7ea46261a8" providerId="ADAL" clId="{242B3D60-6FFC-401C-8B14-06AFE70C33BF}" dt="2021-06-02T01:59:45.683" v="242" actId="14100"/>
          <ac:cxnSpMkLst>
            <pc:docMk/>
            <pc:sldMk cId="3568491380" sldId="300"/>
            <ac:cxnSpMk id="10" creationId="{4FE59160-9C53-410D-A16D-62ED6F31530F}"/>
          </ac:cxnSpMkLst>
        </pc:cxnChg>
        <pc:cxnChg chg="mod">
          <ac:chgData name="Turgeon Valérie" userId="1b450f87-bfaa-4071-9d8b-ae7ea46261a8" providerId="ADAL" clId="{242B3D60-6FFC-401C-8B14-06AFE70C33BF}" dt="2021-06-02T01:59:58.880" v="243" actId="1076"/>
          <ac:cxnSpMkLst>
            <pc:docMk/>
            <pc:sldMk cId="3568491380" sldId="300"/>
            <ac:cxnSpMk id="11" creationId="{74E767D8-75A8-4537-8493-9003F5B60039}"/>
          </ac:cxnSpMkLst>
        </pc:cxnChg>
      </pc:sldChg>
      <pc:sldChg chg="delSp modSp add mod delAnim">
        <pc:chgData name="Turgeon Valérie" userId="1b450f87-bfaa-4071-9d8b-ae7ea46261a8" providerId="ADAL" clId="{242B3D60-6FFC-401C-8B14-06AFE70C33BF}" dt="2021-06-02T02:02:13.659" v="260" actId="20577"/>
        <pc:sldMkLst>
          <pc:docMk/>
          <pc:sldMk cId="1086764056" sldId="301"/>
        </pc:sldMkLst>
        <pc:spChg chg="mod">
          <ac:chgData name="Turgeon Valérie" userId="1b450f87-bfaa-4071-9d8b-ae7ea46261a8" providerId="ADAL" clId="{242B3D60-6FFC-401C-8B14-06AFE70C33BF}" dt="2021-06-02T02:02:13.659" v="260" actId="20577"/>
          <ac:spMkLst>
            <pc:docMk/>
            <pc:sldMk cId="1086764056" sldId="301"/>
            <ac:spMk id="5" creationId="{FA96118B-FBA0-4A64-B2AF-765D6B0884AC}"/>
          </ac:spMkLst>
        </pc:spChg>
        <pc:spChg chg="mod">
          <ac:chgData name="Turgeon Valérie" userId="1b450f87-bfaa-4071-9d8b-ae7ea46261a8" providerId="ADAL" clId="{242B3D60-6FFC-401C-8B14-06AFE70C33BF}" dt="2021-06-02T02:01:52.378" v="251" actId="1076"/>
          <ac:spMkLst>
            <pc:docMk/>
            <pc:sldMk cId="1086764056" sldId="301"/>
            <ac:spMk id="18" creationId="{22941E8A-871C-40BF-9213-46FFD0A1DA34}"/>
          </ac:spMkLst>
        </pc:spChg>
        <pc:picChg chg="del">
          <ac:chgData name="Turgeon Valérie" userId="1b450f87-bfaa-4071-9d8b-ae7ea46261a8" providerId="ADAL" clId="{242B3D60-6FFC-401C-8B14-06AFE70C33BF}" dt="2021-06-02T02:01:39.881" v="249" actId="478"/>
          <ac:picMkLst>
            <pc:docMk/>
            <pc:sldMk cId="1086764056" sldId="301"/>
            <ac:picMk id="7" creationId="{FC110B0B-17EB-431F-81AA-A62F99DA4A65}"/>
          </ac:picMkLst>
        </pc:picChg>
        <pc:cxnChg chg="mod">
          <ac:chgData name="Turgeon Valérie" userId="1b450f87-bfaa-4071-9d8b-ae7ea46261a8" providerId="ADAL" clId="{242B3D60-6FFC-401C-8B14-06AFE70C33BF}" dt="2021-06-02T02:01:46.809" v="250" actId="14100"/>
          <ac:cxnSpMkLst>
            <pc:docMk/>
            <pc:sldMk cId="1086764056" sldId="301"/>
            <ac:cxnSpMk id="10" creationId="{4FE59160-9C53-410D-A16D-62ED6F31530F}"/>
          </ac:cxnSpMkLst>
        </pc:cxnChg>
      </pc:sldChg>
      <pc:sldChg chg="addSp delSp modSp add mod delAnim modAnim">
        <pc:chgData name="Turgeon Valérie" userId="1b450f87-bfaa-4071-9d8b-ae7ea46261a8" providerId="ADAL" clId="{242B3D60-6FFC-401C-8B14-06AFE70C33BF}" dt="2021-06-02T02:06:52.793" v="296"/>
        <pc:sldMkLst>
          <pc:docMk/>
          <pc:sldMk cId="4137709603" sldId="302"/>
        </pc:sldMkLst>
        <pc:spChg chg="add del mod">
          <ac:chgData name="Turgeon Valérie" userId="1b450f87-bfaa-4071-9d8b-ae7ea46261a8" providerId="ADAL" clId="{242B3D60-6FFC-401C-8B14-06AFE70C33BF}" dt="2021-06-02T02:03:22.393" v="273" actId="1076"/>
          <ac:spMkLst>
            <pc:docMk/>
            <pc:sldMk cId="4137709603" sldId="302"/>
            <ac:spMk id="8" creationId="{7DFF7050-7FF1-4168-B017-C51916252FD0}"/>
          </ac:spMkLst>
        </pc:spChg>
        <pc:spChg chg="add mod">
          <ac:chgData name="Turgeon Valérie" userId="1b450f87-bfaa-4071-9d8b-ae7ea46261a8" providerId="ADAL" clId="{242B3D60-6FFC-401C-8B14-06AFE70C33BF}" dt="2021-06-02T02:02:57.879" v="268" actId="14100"/>
          <ac:spMkLst>
            <pc:docMk/>
            <pc:sldMk cId="4137709603" sldId="302"/>
            <ac:spMk id="12" creationId="{A83DC832-A569-4598-AA34-1BD2D5795639}"/>
          </ac:spMkLst>
        </pc:spChg>
        <pc:spChg chg="add mod">
          <ac:chgData name="Turgeon Valérie" userId="1b450f87-bfaa-4071-9d8b-ae7ea46261a8" providerId="ADAL" clId="{242B3D60-6FFC-401C-8B14-06AFE70C33BF}" dt="2021-06-02T02:06:27.391" v="292" actId="20577"/>
          <ac:spMkLst>
            <pc:docMk/>
            <pc:sldMk cId="4137709603" sldId="302"/>
            <ac:spMk id="16" creationId="{92EE88E3-CF72-4879-8D2A-5AFE006FD2EB}"/>
          </ac:spMkLst>
        </pc:spChg>
        <pc:spChg chg="del">
          <ac:chgData name="Turgeon Valérie" userId="1b450f87-bfaa-4071-9d8b-ae7ea46261a8" providerId="ADAL" clId="{242B3D60-6FFC-401C-8B14-06AFE70C33BF}" dt="2021-06-02T02:03:05.455" v="269" actId="478"/>
          <ac:spMkLst>
            <pc:docMk/>
            <pc:sldMk cId="4137709603" sldId="302"/>
            <ac:spMk id="18" creationId="{22941E8A-871C-40BF-9213-46FFD0A1DA34}"/>
          </ac:spMkLst>
        </pc:spChg>
        <pc:picChg chg="mod ord">
          <ac:chgData name="Turgeon Valérie" userId="1b450f87-bfaa-4071-9d8b-ae7ea46261a8" providerId="ADAL" clId="{242B3D60-6FFC-401C-8B14-06AFE70C33BF}" dt="2021-06-02T02:05:10.537" v="284" actId="1076"/>
          <ac:picMkLst>
            <pc:docMk/>
            <pc:sldMk cId="4137709603" sldId="302"/>
            <ac:picMk id="26" creationId="{87BFD3CA-0095-440B-B8C2-F6423C931F78}"/>
          </ac:picMkLst>
        </pc:picChg>
        <pc:picChg chg="mod">
          <ac:chgData name="Turgeon Valérie" userId="1b450f87-bfaa-4071-9d8b-ae7ea46261a8" providerId="ADAL" clId="{242B3D60-6FFC-401C-8B14-06AFE70C33BF}" dt="2021-06-02T02:03:26.372" v="274" actId="1076"/>
          <ac:picMkLst>
            <pc:docMk/>
            <pc:sldMk cId="4137709603" sldId="302"/>
            <ac:picMk id="29" creationId="{DE4AD936-FAD8-40CE-98D1-4E244A9C15E4}"/>
          </ac:picMkLst>
        </pc:picChg>
        <pc:cxnChg chg="del mod">
          <ac:chgData name="Turgeon Valérie" userId="1b450f87-bfaa-4071-9d8b-ae7ea46261a8" providerId="ADAL" clId="{242B3D60-6FFC-401C-8B14-06AFE70C33BF}" dt="2021-06-02T02:03:09.157" v="270" actId="478"/>
          <ac:cxnSpMkLst>
            <pc:docMk/>
            <pc:sldMk cId="4137709603" sldId="302"/>
            <ac:cxnSpMk id="10" creationId="{4FE59160-9C53-410D-A16D-62ED6F31530F}"/>
          </ac:cxnSpMkLst>
        </pc:cxnChg>
        <pc:cxnChg chg="add mod">
          <ac:chgData name="Turgeon Valérie" userId="1b450f87-bfaa-4071-9d8b-ae7ea46261a8" providerId="ADAL" clId="{242B3D60-6FFC-401C-8B14-06AFE70C33BF}" dt="2021-06-02T02:03:56.483" v="278" actId="14100"/>
          <ac:cxnSpMkLst>
            <pc:docMk/>
            <pc:sldMk cId="4137709603" sldId="302"/>
            <ac:cxnSpMk id="13" creationId="{AB03D08F-B034-4AD6-BC6F-9121A1E9349B}"/>
          </ac:cxnSpMkLst>
        </pc:cxnChg>
        <pc:cxnChg chg="add del mod">
          <ac:chgData name="Turgeon Valérie" userId="1b450f87-bfaa-4071-9d8b-ae7ea46261a8" providerId="ADAL" clId="{242B3D60-6FFC-401C-8B14-06AFE70C33BF}" dt="2021-06-02T02:05:59.775" v="287"/>
          <ac:cxnSpMkLst>
            <pc:docMk/>
            <pc:sldMk cId="4137709603" sldId="302"/>
            <ac:cxnSpMk id="15" creationId="{EC9FD334-F90F-4DFC-AC54-EF986E969DA8}"/>
          </ac:cxnSpMkLst>
        </pc:cxnChg>
        <pc:cxnChg chg="add mod">
          <ac:chgData name="Turgeon Valérie" userId="1b450f87-bfaa-4071-9d8b-ae7ea46261a8" providerId="ADAL" clId="{242B3D60-6FFC-401C-8B14-06AFE70C33BF}" dt="2021-06-02T02:06:40.543" v="295" actId="14100"/>
          <ac:cxnSpMkLst>
            <pc:docMk/>
            <pc:sldMk cId="4137709603" sldId="302"/>
            <ac:cxnSpMk id="17" creationId="{B2E1AC6B-6C3E-4CC6-9C4B-4518662E71CF}"/>
          </ac:cxnSpMkLst>
        </pc:cxnChg>
      </pc:sldChg>
      <pc:sldChg chg="addSp delSp modSp add mod addAnim delAnim modAnim">
        <pc:chgData name="Turgeon Valérie" userId="1b450f87-bfaa-4071-9d8b-ae7ea46261a8" providerId="ADAL" clId="{242B3D60-6FFC-401C-8B14-06AFE70C33BF}" dt="2021-06-02T02:14:44.343" v="356" actId="478"/>
        <pc:sldMkLst>
          <pc:docMk/>
          <pc:sldMk cId="1155681084" sldId="303"/>
        </pc:sldMkLst>
        <pc:spChg chg="mod">
          <ac:chgData name="Turgeon Valérie" userId="1b450f87-bfaa-4071-9d8b-ae7ea46261a8" providerId="ADAL" clId="{242B3D60-6FFC-401C-8B14-06AFE70C33BF}" dt="2021-06-02T02:11:15.024" v="324" actId="20577"/>
          <ac:spMkLst>
            <pc:docMk/>
            <pc:sldMk cId="1155681084" sldId="303"/>
            <ac:spMk id="5" creationId="{FA96118B-FBA0-4A64-B2AF-765D6B0884AC}"/>
          </ac:spMkLst>
        </pc:spChg>
        <pc:spChg chg="del">
          <ac:chgData name="Turgeon Valérie" userId="1b450f87-bfaa-4071-9d8b-ae7ea46261a8" providerId="ADAL" clId="{242B3D60-6FFC-401C-8B14-06AFE70C33BF}" dt="2021-06-02T02:08:40.003" v="298" actId="478"/>
          <ac:spMkLst>
            <pc:docMk/>
            <pc:sldMk cId="1155681084" sldId="303"/>
            <ac:spMk id="8" creationId="{7DFF7050-7FF1-4168-B017-C51916252FD0}"/>
          </ac:spMkLst>
        </pc:spChg>
        <pc:spChg chg="del">
          <ac:chgData name="Turgeon Valérie" userId="1b450f87-bfaa-4071-9d8b-ae7ea46261a8" providerId="ADAL" clId="{242B3D60-6FFC-401C-8B14-06AFE70C33BF}" dt="2021-06-02T02:08:55.693" v="301" actId="478"/>
          <ac:spMkLst>
            <pc:docMk/>
            <pc:sldMk cId="1155681084" sldId="303"/>
            <ac:spMk id="12" creationId="{A83DC832-A569-4598-AA34-1BD2D5795639}"/>
          </ac:spMkLst>
        </pc:spChg>
        <pc:spChg chg="add del mod">
          <ac:chgData name="Turgeon Valérie" userId="1b450f87-bfaa-4071-9d8b-ae7ea46261a8" providerId="ADAL" clId="{242B3D60-6FFC-401C-8B14-06AFE70C33BF}" dt="2021-06-02T02:14:40.188" v="355" actId="478"/>
          <ac:spMkLst>
            <pc:docMk/>
            <pc:sldMk cId="1155681084" sldId="303"/>
            <ac:spMk id="16" creationId="{92EE88E3-CF72-4879-8D2A-5AFE006FD2EB}"/>
          </ac:spMkLst>
        </pc:spChg>
        <pc:spChg chg="add mod">
          <ac:chgData name="Turgeon Valérie" userId="1b450f87-bfaa-4071-9d8b-ae7ea46261a8" providerId="ADAL" clId="{242B3D60-6FFC-401C-8B14-06AFE70C33BF}" dt="2021-06-02T02:11:03.684" v="317" actId="1076"/>
          <ac:spMkLst>
            <pc:docMk/>
            <pc:sldMk cId="1155681084" sldId="303"/>
            <ac:spMk id="22" creationId="{CC036DF7-F573-402F-8188-20BA4A37286F}"/>
          </ac:spMkLst>
        </pc:spChg>
        <pc:spChg chg="add mod">
          <ac:chgData name="Turgeon Valérie" userId="1b450f87-bfaa-4071-9d8b-ae7ea46261a8" providerId="ADAL" clId="{242B3D60-6FFC-401C-8B14-06AFE70C33BF}" dt="2021-06-02T02:13:44.450" v="343" actId="20577"/>
          <ac:spMkLst>
            <pc:docMk/>
            <pc:sldMk cId="1155681084" sldId="303"/>
            <ac:spMk id="23" creationId="{EE630E3A-A7F9-4533-BE62-106146F69B2D}"/>
          </ac:spMkLst>
        </pc:spChg>
        <pc:picChg chg="del">
          <ac:chgData name="Turgeon Valérie" userId="1b450f87-bfaa-4071-9d8b-ae7ea46261a8" providerId="ADAL" clId="{242B3D60-6FFC-401C-8B14-06AFE70C33BF}" dt="2021-06-02T02:08:50.779" v="300" actId="478"/>
          <ac:picMkLst>
            <pc:docMk/>
            <pc:sldMk cId="1155681084" sldId="303"/>
            <ac:picMk id="26" creationId="{87BFD3CA-0095-440B-B8C2-F6423C931F78}"/>
          </ac:picMkLst>
        </pc:picChg>
        <pc:picChg chg="del">
          <ac:chgData name="Turgeon Valérie" userId="1b450f87-bfaa-4071-9d8b-ae7ea46261a8" providerId="ADAL" clId="{242B3D60-6FFC-401C-8B14-06AFE70C33BF}" dt="2021-06-02T02:08:43.466" v="299" actId="478"/>
          <ac:picMkLst>
            <pc:docMk/>
            <pc:sldMk cId="1155681084" sldId="303"/>
            <ac:picMk id="29" creationId="{DE4AD936-FAD8-40CE-98D1-4E244A9C15E4}"/>
          </ac:picMkLst>
        </pc:picChg>
        <pc:cxnChg chg="mod">
          <ac:chgData name="Turgeon Valérie" userId="1b450f87-bfaa-4071-9d8b-ae7ea46261a8" providerId="ADAL" clId="{242B3D60-6FFC-401C-8B14-06AFE70C33BF}" dt="2021-06-02T02:10:16.911" v="312" actId="1076"/>
          <ac:cxnSpMkLst>
            <pc:docMk/>
            <pc:sldMk cId="1155681084" sldId="303"/>
            <ac:cxnSpMk id="11" creationId="{74E767D8-75A8-4537-8493-9003F5B60039}"/>
          </ac:cxnSpMkLst>
        </pc:cxnChg>
        <pc:cxnChg chg="del mod">
          <ac:chgData name="Turgeon Valérie" userId="1b450f87-bfaa-4071-9d8b-ae7ea46261a8" providerId="ADAL" clId="{242B3D60-6FFC-401C-8B14-06AFE70C33BF}" dt="2021-06-02T02:09:07.611" v="302" actId="478"/>
          <ac:cxnSpMkLst>
            <pc:docMk/>
            <pc:sldMk cId="1155681084" sldId="303"/>
            <ac:cxnSpMk id="13" creationId="{AB03D08F-B034-4AD6-BC6F-9121A1E9349B}"/>
          </ac:cxnSpMkLst>
        </pc:cxnChg>
        <pc:cxnChg chg="mod">
          <ac:chgData name="Turgeon Valérie" userId="1b450f87-bfaa-4071-9d8b-ae7ea46261a8" providerId="ADAL" clId="{242B3D60-6FFC-401C-8B14-06AFE70C33BF}" dt="2021-06-02T02:14:40.188" v="355" actId="478"/>
          <ac:cxnSpMkLst>
            <pc:docMk/>
            <pc:sldMk cId="1155681084" sldId="303"/>
            <ac:cxnSpMk id="17" creationId="{B2E1AC6B-6C3E-4CC6-9C4B-4518662E71CF}"/>
          </ac:cxnSpMkLst>
        </pc:cxnChg>
        <pc:cxnChg chg="add mod">
          <ac:chgData name="Turgeon Valérie" userId="1b450f87-bfaa-4071-9d8b-ae7ea46261a8" providerId="ADAL" clId="{242B3D60-6FFC-401C-8B14-06AFE70C33BF}" dt="2021-06-02T02:14:10.456" v="349" actId="14100"/>
          <ac:cxnSpMkLst>
            <pc:docMk/>
            <pc:sldMk cId="1155681084" sldId="303"/>
            <ac:cxnSpMk id="24" creationId="{4D23CB14-9706-4121-8A04-3C7869B14969}"/>
          </ac:cxnSpMkLst>
        </pc:cxnChg>
        <pc:cxnChg chg="add del mod">
          <ac:chgData name="Turgeon Valérie" userId="1b450f87-bfaa-4071-9d8b-ae7ea46261a8" providerId="ADAL" clId="{242B3D60-6FFC-401C-8B14-06AFE70C33BF}" dt="2021-06-02T02:14:44.343" v="356" actId="478"/>
          <ac:cxnSpMkLst>
            <pc:docMk/>
            <pc:sldMk cId="1155681084" sldId="303"/>
            <ac:cxnSpMk id="27" creationId="{2EC9BCED-B98B-452B-BFC9-4F9DDADCFEAB}"/>
          </ac:cxnSpMkLst>
        </pc:cxnChg>
      </pc:sldChg>
      <pc:sldChg chg="addSp delSp modSp add mod delAnim modAnim">
        <pc:chgData name="Turgeon Valérie" userId="1b450f87-bfaa-4071-9d8b-ae7ea46261a8" providerId="ADAL" clId="{242B3D60-6FFC-401C-8B14-06AFE70C33BF}" dt="2021-06-02T02:16:43.103" v="373" actId="20577"/>
        <pc:sldMkLst>
          <pc:docMk/>
          <pc:sldMk cId="987002149" sldId="304"/>
        </pc:sldMkLst>
        <pc:spChg chg="add mod">
          <ac:chgData name="Turgeon Valérie" userId="1b450f87-bfaa-4071-9d8b-ae7ea46261a8" providerId="ADAL" clId="{242B3D60-6FFC-401C-8B14-06AFE70C33BF}" dt="2021-06-02T02:16:29.108" v="367" actId="207"/>
          <ac:spMkLst>
            <pc:docMk/>
            <pc:sldMk cId="987002149" sldId="304"/>
            <ac:spMk id="12" creationId="{EBA173C8-A1FF-4FFC-94D2-C5BE42DD2132}"/>
          </ac:spMkLst>
        </pc:spChg>
        <pc:spChg chg="del">
          <ac:chgData name="Turgeon Valérie" userId="1b450f87-bfaa-4071-9d8b-ae7ea46261a8" providerId="ADAL" clId="{242B3D60-6FFC-401C-8B14-06AFE70C33BF}" dt="2021-06-02T02:15:05.765" v="358" actId="478"/>
          <ac:spMkLst>
            <pc:docMk/>
            <pc:sldMk cId="987002149" sldId="304"/>
            <ac:spMk id="22" creationId="{CC036DF7-F573-402F-8188-20BA4A37286F}"/>
          </ac:spMkLst>
        </pc:spChg>
        <pc:spChg chg="mod">
          <ac:chgData name="Turgeon Valérie" userId="1b450f87-bfaa-4071-9d8b-ae7ea46261a8" providerId="ADAL" clId="{242B3D60-6FFC-401C-8B14-06AFE70C33BF}" dt="2021-06-02T02:16:43.103" v="373" actId="20577"/>
          <ac:spMkLst>
            <pc:docMk/>
            <pc:sldMk cId="987002149" sldId="304"/>
            <ac:spMk id="23" creationId="{EE630E3A-A7F9-4533-BE62-106146F69B2D}"/>
          </ac:spMkLst>
        </pc:spChg>
        <pc:cxnChg chg="add mod">
          <ac:chgData name="Turgeon Valérie" userId="1b450f87-bfaa-4071-9d8b-ae7ea46261a8" providerId="ADAL" clId="{242B3D60-6FFC-401C-8B14-06AFE70C33BF}" dt="2021-06-02T02:16:20.669" v="366" actId="14100"/>
          <ac:cxnSpMkLst>
            <pc:docMk/>
            <pc:sldMk cId="987002149" sldId="304"/>
            <ac:cxnSpMk id="13" creationId="{B8D86517-2F29-47BC-BA31-9246B6D59FF3}"/>
          </ac:cxnSpMkLst>
        </pc:cxnChg>
        <pc:cxnChg chg="del mod">
          <ac:chgData name="Turgeon Valérie" userId="1b450f87-bfaa-4071-9d8b-ae7ea46261a8" providerId="ADAL" clId="{242B3D60-6FFC-401C-8B14-06AFE70C33BF}" dt="2021-06-02T02:15:09.085" v="359" actId="478"/>
          <ac:cxnSpMkLst>
            <pc:docMk/>
            <pc:sldMk cId="987002149" sldId="304"/>
            <ac:cxnSpMk id="17" creationId="{B2E1AC6B-6C3E-4CC6-9C4B-4518662E71CF}"/>
          </ac:cxnSpMkLst>
        </pc:cxnChg>
      </pc:sldChg>
      <pc:sldChg chg="addSp delSp modSp new mod">
        <pc:chgData name="Turgeon Valérie" userId="1b450f87-bfaa-4071-9d8b-ae7ea46261a8" providerId="ADAL" clId="{242B3D60-6FFC-401C-8B14-06AFE70C33BF}" dt="2021-06-02T02:25:27.554" v="387" actId="962"/>
        <pc:sldMkLst>
          <pc:docMk/>
          <pc:sldMk cId="3723364364" sldId="305"/>
        </pc:sldMkLst>
        <pc:picChg chg="add del mod">
          <ac:chgData name="Turgeon Valérie" userId="1b450f87-bfaa-4071-9d8b-ae7ea46261a8" providerId="ADAL" clId="{242B3D60-6FFC-401C-8B14-06AFE70C33BF}" dt="2021-06-02T02:24:24.306" v="384" actId="478"/>
          <ac:picMkLst>
            <pc:docMk/>
            <pc:sldMk cId="3723364364" sldId="305"/>
            <ac:picMk id="3" creationId="{AE95A26C-A2CA-4D1B-9B66-D9B596D43FA9}"/>
          </ac:picMkLst>
        </pc:picChg>
        <pc:picChg chg="add mod">
          <ac:chgData name="Turgeon Valérie" userId="1b450f87-bfaa-4071-9d8b-ae7ea46261a8" providerId="ADAL" clId="{242B3D60-6FFC-401C-8B14-06AFE70C33BF}" dt="2021-06-02T02:25:27.554" v="387" actId="962"/>
          <ac:picMkLst>
            <pc:docMk/>
            <pc:sldMk cId="3723364364" sldId="305"/>
            <ac:picMk id="5" creationId="{2D0DAEAE-CF90-4D49-9383-889F7EA3D3A2}"/>
          </ac:picMkLst>
        </pc:picChg>
        <pc:picChg chg="add del mod">
          <ac:chgData name="Turgeon Valérie" userId="1b450f87-bfaa-4071-9d8b-ae7ea46261a8" providerId="ADAL" clId="{242B3D60-6FFC-401C-8B14-06AFE70C33BF}" dt="2021-06-02T02:23:50.306" v="380" actId="478"/>
          <ac:picMkLst>
            <pc:docMk/>
            <pc:sldMk cId="3723364364" sldId="305"/>
            <ac:picMk id="1026" creationId="{9692AB7D-AD93-4D8B-8378-F2CFF8CAC86E}"/>
          </ac:picMkLst>
        </pc:picChg>
      </pc:sldChg>
    </pc:docChg>
  </pc:docChgLst>
  <pc:docChgLst>
    <pc:chgData name="Turgeon Valérie" userId="1b450f87-bfaa-4071-9d8b-ae7ea46261a8" providerId="ADAL" clId="{7A935643-6440-4CAF-A5B7-D25C44E55BC0}"/>
    <pc:docChg chg="undo custSel addSld delSld modSld sldOrd">
      <pc:chgData name="Turgeon Valérie" userId="1b450f87-bfaa-4071-9d8b-ae7ea46261a8" providerId="ADAL" clId="{7A935643-6440-4CAF-A5B7-D25C44E55BC0}" dt="2021-08-23T02:17:57.216" v="1435" actId="1076"/>
      <pc:docMkLst>
        <pc:docMk/>
      </pc:docMkLst>
      <pc:sldChg chg="modSp mod ord">
        <pc:chgData name="Turgeon Valérie" userId="1b450f87-bfaa-4071-9d8b-ae7ea46261a8" providerId="ADAL" clId="{7A935643-6440-4CAF-A5B7-D25C44E55BC0}" dt="2021-08-23T00:20:21.810" v="1375" actId="6549"/>
        <pc:sldMkLst>
          <pc:docMk/>
          <pc:sldMk cId="923610351" sldId="281"/>
        </pc:sldMkLst>
        <pc:spChg chg="mod">
          <ac:chgData name="Turgeon Valérie" userId="1b450f87-bfaa-4071-9d8b-ae7ea46261a8" providerId="ADAL" clId="{7A935643-6440-4CAF-A5B7-D25C44E55BC0}" dt="2021-08-23T00:20:21.810" v="1375" actId="6549"/>
          <ac:spMkLst>
            <pc:docMk/>
            <pc:sldMk cId="923610351" sldId="281"/>
            <ac:spMk id="46" creationId="{27F546A5-BD07-470F-9331-DCC590DC17CC}"/>
          </ac:spMkLst>
        </pc:spChg>
      </pc:sldChg>
      <pc:sldChg chg="modSp add mod">
        <pc:chgData name="Turgeon Valérie" userId="1b450f87-bfaa-4071-9d8b-ae7ea46261a8" providerId="ADAL" clId="{7A935643-6440-4CAF-A5B7-D25C44E55BC0}" dt="2021-08-22T21:40:49.805" v="169" actId="20577"/>
        <pc:sldMkLst>
          <pc:docMk/>
          <pc:sldMk cId="549622647" sldId="282"/>
        </pc:sldMkLst>
        <pc:spChg chg="mod">
          <ac:chgData name="Turgeon Valérie" userId="1b450f87-bfaa-4071-9d8b-ae7ea46261a8" providerId="ADAL" clId="{7A935643-6440-4CAF-A5B7-D25C44E55BC0}" dt="2021-08-22T21:40:49.805" v="169" actId="20577"/>
          <ac:spMkLst>
            <pc:docMk/>
            <pc:sldMk cId="549622647" sldId="282"/>
            <ac:spMk id="25" creationId="{00000000-0000-0000-0000-000000000000}"/>
          </ac:spMkLst>
        </pc:spChg>
      </pc:sldChg>
      <pc:sldChg chg="modSp mod">
        <pc:chgData name="Turgeon Valérie" userId="1b450f87-bfaa-4071-9d8b-ae7ea46261a8" providerId="ADAL" clId="{7A935643-6440-4CAF-A5B7-D25C44E55BC0}" dt="2021-08-22T21:38:07.426" v="124" actId="20577"/>
        <pc:sldMkLst>
          <pc:docMk/>
          <pc:sldMk cId="1590453878" sldId="284"/>
        </pc:sldMkLst>
        <pc:spChg chg="mod">
          <ac:chgData name="Turgeon Valérie" userId="1b450f87-bfaa-4071-9d8b-ae7ea46261a8" providerId="ADAL" clId="{7A935643-6440-4CAF-A5B7-D25C44E55BC0}" dt="2021-08-22T21:38:07.426" v="124" actId="20577"/>
          <ac:spMkLst>
            <pc:docMk/>
            <pc:sldMk cId="1590453878" sldId="284"/>
            <ac:spMk id="39" creationId="{00000000-0000-0000-0000-000000000000}"/>
          </ac:spMkLst>
        </pc:spChg>
      </pc:sldChg>
      <pc:sldChg chg="addSp delSp modSp mod ord">
        <pc:chgData name="Turgeon Valérie" userId="1b450f87-bfaa-4071-9d8b-ae7ea46261a8" providerId="ADAL" clId="{7A935643-6440-4CAF-A5B7-D25C44E55BC0}" dt="2021-08-22T23:34:32.938" v="1163" actId="2165"/>
        <pc:sldMkLst>
          <pc:docMk/>
          <pc:sldMk cId="1031423200" sldId="298"/>
        </pc:sldMkLst>
        <pc:spChg chg="mod">
          <ac:chgData name="Turgeon Valérie" userId="1b450f87-bfaa-4071-9d8b-ae7ea46261a8" providerId="ADAL" clId="{7A935643-6440-4CAF-A5B7-D25C44E55BC0}" dt="2021-08-22T22:24:38.533" v="713" actId="207"/>
          <ac:spMkLst>
            <pc:docMk/>
            <pc:sldMk cId="1031423200" sldId="298"/>
            <ac:spMk id="2" creationId="{D6B8EB7F-3B9A-4D93-8957-6DF6DFE46E8D}"/>
          </ac:spMkLst>
        </pc:spChg>
        <pc:spChg chg="del">
          <ac:chgData name="Turgeon Valérie" userId="1b450f87-bfaa-4071-9d8b-ae7ea46261a8" providerId="ADAL" clId="{7A935643-6440-4CAF-A5B7-D25C44E55BC0}" dt="2021-08-22T22:34:32.345" v="714" actId="478"/>
          <ac:spMkLst>
            <pc:docMk/>
            <pc:sldMk cId="1031423200" sldId="298"/>
            <ac:spMk id="3" creationId="{80EDBCED-8C7B-4FAB-9F47-7C5236D3F3E2}"/>
          </ac:spMkLst>
        </pc:spChg>
        <pc:spChg chg="add del mod">
          <ac:chgData name="Turgeon Valérie" userId="1b450f87-bfaa-4071-9d8b-ae7ea46261a8" providerId="ADAL" clId="{7A935643-6440-4CAF-A5B7-D25C44E55BC0}" dt="2021-08-22T22:23:37.897" v="652"/>
          <ac:spMkLst>
            <pc:docMk/>
            <pc:sldMk cId="1031423200" sldId="298"/>
            <ac:spMk id="4" creationId="{94357952-9AEA-4AED-93A6-B04FC8651008}"/>
          </ac:spMkLst>
        </pc:spChg>
        <pc:spChg chg="add mod">
          <ac:chgData name="Turgeon Valérie" userId="1b450f87-bfaa-4071-9d8b-ae7ea46261a8" providerId="ADAL" clId="{7A935643-6440-4CAF-A5B7-D25C44E55BC0}" dt="2021-08-22T23:07:54.700" v="887" actId="207"/>
          <ac:spMkLst>
            <pc:docMk/>
            <pc:sldMk cId="1031423200" sldId="298"/>
            <ac:spMk id="8" creationId="{BAFF4909-74F4-48A7-B67D-D6981A53B954}"/>
          </ac:spMkLst>
        </pc:spChg>
        <pc:spChg chg="add mod">
          <ac:chgData name="Turgeon Valérie" userId="1b450f87-bfaa-4071-9d8b-ae7ea46261a8" providerId="ADAL" clId="{7A935643-6440-4CAF-A5B7-D25C44E55BC0}" dt="2021-08-22T23:08:31.088" v="901" actId="1076"/>
          <ac:spMkLst>
            <pc:docMk/>
            <pc:sldMk cId="1031423200" sldId="298"/>
            <ac:spMk id="9" creationId="{66C68941-2209-47DE-8A8C-1104C5A44EF1}"/>
          </ac:spMkLst>
        </pc:spChg>
        <pc:graphicFrameChg chg="add mod modGraphic">
          <ac:chgData name="Turgeon Valérie" userId="1b450f87-bfaa-4071-9d8b-ae7ea46261a8" providerId="ADAL" clId="{7A935643-6440-4CAF-A5B7-D25C44E55BC0}" dt="2021-08-22T23:34:32.938" v="1163" actId="2165"/>
          <ac:graphicFrameMkLst>
            <pc:docMk/>
            <pc:sldMk cId="1031423200" sldId="298"/>
            <ac:graphicFrameMk id="5" creationId="{18FC2E0D-82C9-41DB-A139-891D9DAEDAD2}"/>
          </ac:graphicFrameMkLst>
        </pc:graphicFrameChg>
        <pc:picChg chg="add mod">
          <ac:chgData name="Turgeon Valérie" userId="1b450f87-bfaa-4071-9d8b-ae7ea46261a8" providerId="ADAL" clId="{7A935643-6440-4CAF-A5B7-D25C44E55BC0}" dt="2021-08-22T23:07:23.276" v="883" actId="1076"/>
          <ac:picMkLst>
            <pc:docMk/>
            <pc:sldMk cId="1031423200" sldId="298"/>
            <ac:picMk id="7" creationId="{62909B78-7E8C-4C3F-A2BA-7A4324F553C7}"/>
          </ac:picMkLst>
        </pc:picChg>
      </pc:sldChg>
      <pc:sldChg chg="del">
        <pc:chgData name="Turgeon Valérie" userId="1b450f87-bfaa-4071-9d8b-ae7ea46261a8" providerId="ADAL" clId="{7A935643-6440-4CAF-A5B7-D25C44E55BC0}" dt="2021-08-22T20:58:52.671" v="0" actId="47"/>
        <pc:sldMkLst>
          <pc:docMk/>
          <pc:sldMk cId="4067473064" sldId="299"/>
        </pc:sldMkLst>
      </pc:sldChg>
      <pc:sldChg chg="del">
        <pc:chgData name="Turgeon Valérie" userId="1b450f87-bfaa-4071-9d8b-ae7ea46261a8" providerId="ADAL" clId="{7A935643-6440-4CAF-A5B7-D25C44E55BC0}" dt="2021-08-22T20:58:52.671" v="0" actId="47"/>
        <pc:sldMkLst>
          <pc:docMk/>
          <pc:sldMk cId="3568491380" sldId="300"/>
        </pc:sldMkLst>
      </pc:sldChg>
      <pc:sldChg chg="del">
        <pc:chgData name="Turgeon Valérie" userId="1b450f87-bfaa-4071-9d8b-ae7ea46261a8" providerId="ADAL" clId="{7A935643-6440-4CAF-A5B7-D25C44E55BC0}" dt="2021-08-22T20:58:52.671" v="0" actId="47"/>
        <pc:sldMkLst>
          <pc:docMk/>
          <pc:sldMk cId="1086764056" sldId="301"/>
        </pc:sldMkLst>
      </pc:sldChg>
      <pc:sldChg chg="del">
        <pc:chgData name="Turgeon Valérie" userId="1b450f87-bfaa-4071-9d8b-ae7ea46261a8" providerId="ADAL" clId="{7A935643-6440-4CAF-A5B7-D25C44E55BC0}" dt="2021-08-22T20:58:52.671" v="0" actId="47"/>
        <pc:sldMkLst>
          <pc:docMk/>
          <pc:sldMk cId="4137709603" sldId="302"/>
        </pc:sldMkLst>
      </pc:sldChg>
      <pc:sldChg chg="del">
        <pc:chgData name="Turgeon Valérie" userId="1b450f87-bfaa-4071-9d8b-ae7ea46261a8" providerId="ADAL" clId="{7A935643-6440-4CAF-A5B7-D25C44E55BC0}" dt="2021-08-22T20:58:52.671" v="0" actId="47"/>
        <pc:sldMkLst>
          <pc:docMk/>
          <pc:sldMk cId="1155681084" sldId="303"/>
        </pc:sldMkLst>
      </pc:sldChg>
      <pc:sldChg chg="del">
        <pc:chgData name="Turgeon Valérie" userId="1b450f87-bfaa-4071-9d8b-ae7ea46261a8" providerId="ADAL" clId="{7A935643-6440-4CAF-A5B7-D25C44E55BC0}" dt="2021-08-22T20:58:52.671" v="0" actId="47"/>
        <pc:sldMkLst>
          <pc:docMk/>
          <pc:sldMk cId="987002149" sldId="304"/>
        </pc:sldMkLst>
      </pc:sldChg>
      <pc:sldChg chg="modSp mod">
        <pc:chgData name="Turgeon Valérie" userId="1b450f87-bfaa-4071-9d8b-ae7ea46261a8" providerId="ADAL" clId="{7A935643-6440-4CAF-A5B7-D25C44E55BC0}" dt="2021-08-22T23:37:08.094" v="1164" actId="20577"/>
        <pc:sldMkLst>
          <pc:docMk/>
          <pc:sldMk cId="353497767" sldId="307"/>
        </pc:sldMkLst>
        <pc:spChg chg="mod">
          <ac:chgData name="Turgeon Valérie" userId="1b450f87-bfaa-4071-9d8b-ae7ea46261a8" providerId="ADAL" clId="{7A935643-6440-4CAF-A5B7-D25C44E55BC0}" dt="2021-08-22T23:37:08.094" v="1164" actId="20577"/>
          <ac:spMkLst>
            <pc:docMk/>
            <pc:sldMk cId="353497767" sldId="307"/>
            <ac:spMk id="5" creationId="{2C936BDE-0FC5-45B1-BB16-46E521D4F309}"/>
          </ac:spMkLst>
        </pc:spChg>
      </pc:sldChg>
      <pc:sldChg chg="addSp modSp new mod modAnim">
        <pc:chgData name="Turgeon Valérie" userId="1b450f87-bfaa-4071-9d8b-ae7ea46261a8" providerId="ADAL" clId="{7A935643-6440-4CAF-A5B7-D25C44E55BC0}" dt="2021-08-22T21:23:32.150" v="66"/>
        <pc:sldMkLst>
          <pc:docMk/>
          <pc:sldMk cId="1373701654" sldId="308"/>
        </pc:sldMkLst>
        <pc:spChg chg="mod">
          <ac:chgData name="Turgeon Valérie" userId="1b450f87-bfaa-4071-9d8b-ae7ea46261a8" providerId="ADAL" clId="{7A935643-6440-4CAF-A5B7-D25C44E55BC0}" dt="2021-08-22T21:08:00.397" v="56" actId="14100"/>
          <ac:spMkLst>
            <pc:docMk/>
            <pc:sldMk cId="1373701654" sldId="308"/>
            <ac:spMk id="2" creationId="{5E8B7DAF-E106-44D6-B9EB-E31148318619}"/>
          </ac:spMkLst>
        </pc:spChg>
        <pc:spChg chg="mod">
          <ac:chgData name="Turgeon Valérie" userId="1b450f87-bfaa-4071-9d8b-ae7ea46261a8" providerId="ADAL" clId="{7A935643-6440-4CAF-A5B7-D25C44E55BC0}" dt="2021-08-22T21:07:07.265" v="55"/>
          <ac:spMkLst>
            <pc:docMk/>
            <pc:sldMk cId="1373701654" sldId="308"/>
            <ac:spMk id="3" creationId="{AACE598A-86F0-44FB-9932-9DAAF2B73639}"/>
          </ac:spMkLst>
        </pc:spChg>
        <pc:picChg chg="add mod">
          <ac:chgData name="Turgeon Valérie" userId="1b450f87-bfaa-4071-9d8b-ae7ea46261a8" providerId="ADAL" clId="{7A935643-6440-4CAF-A5B7-D25C44E55BC0}" dt="2021-08-22T21:17:37.586" v="59" actId="1076"/>
          <ac:picMkLst>
            <pc:docMk/>
            <pc:sldMk cId="1373701654" sldId="308"/>
            <ac:picMk id="5" creationId="{11700EE0-0A65-4FC8-8CCE-32D4BDE30E0A}"/>
          </ac:picMkLst>
        </pc:picChg>
        <pc:picChg chg="add mod">
          <ac:chgData name="Turgeon Valérie" userId="1b450f87-bfaa-4071-9d8b-ae7ea46261a8" providerId="ADAL" clId="{7A935643-6440-4CAF-A5B7-D25C44E55BC0}" dt="2021-08-22T21:23:15.579" v="65" actId="14861"/>
          <ac:picMkLst>
            <pc:docMk/>
            <pc:sldMk cId="1373701654" sldId="308"/>
            <ac:picMk id="7" creationId="{993AF2DE-3EF4-486F-B7CC-75D40EF7D9DF}"/>
          </ac:picMkLst>
        </pc:picChg>
      </pc:sldChg>
      <pc:sldChg chg="addSp delSp modSp new mod">
        <pc:chgData name="Turgeon Valérie" userId="1b450f87-bfaa-4071-9d8b-ae7ea46261a8" providerId="ADAL" clId="{7A935643-6440-4CAF-A5B7-D25C44E55BC0}" dt="2021-08-22T21:30:52.863" v="103" actId="1036"/>
        <pc:sldMkLst>
          <pc:docMk/>
          <pc:sldMk cId="2874881850" sldId="309"/>
        </pc:sldMkLst>
        <pc:spChg chg="del">
          <ac:chgData name="Turgeon Valérie" userId="1b450f87-bfaa-4071-9d8b-ae7ea46261a8" providerId="ADAL" clId="{7A935643-6440-4CAF-A5B7-D25C44E55BC0}" dt="2021-08-22T21:25:58.682" v="70" actId="478"/>
          <ac:spMkLst>
            <pc:docMk/>
            <pc:sldMk cId="2874881850" sldId="309"/>
            <ac:spMk id="2" creationId="{8DAD63DC-3231-4595-8F1D-4DCA5072AC8F}"/>
          </ac:spMkLst>
        </pc:spChg>
        <pc:spChg chg="del">
          <ac:chgData name="Turgeon Valérie" userId="1b450f87-bfaa-4071-9d8b-ae7ea46261a8" providerId="ADAL" clId="{7A935643-6440-4CAF-A5B7-D25C44E55BC0}" dt="2021-08-22T21:25:55.917" v="69" actId="478"/>
          <ac:spMkLst>
            <pc:docMk/>
            <pc:sldMk cId="2874881850" sldId="309"/>
            <ac:spMk id="3" creationId="{C4CFFEF0-A468-4217-A21D-A7CEE69E0DD2}"/>
          </ac:spMkLst>
        </pc:spChg>
        <pc:picChg chg="add del mod">
          <ac:chgData name="Turgeon Valérie" userId="1b450f87-bfaa-4071-9d8b-ae7ea46261a8" providerId="ADAL" clId="{7A935643-6440-4CAF-A5B7-D25C44E55BC0}" dt="2021-08-22T21:30:20.412" v="90" actId="478"/>
          <ac:picMkLst>
            <pc:docMk/>
            <pc:sldMk cId="2874881850" sldId="309"/>
            <ac:picMk id="5" creationId="{BDD6A083-AABE-4717-B343-A1B4906BC5A8}"/>
          </ac:picMkLst>
        </pc:picChg>
        <pc:picChg chg="add mod ord">
          <ac:chgData name="Turgeon Valérie" userId="1b450f87-bfaa-4071-9d8b-ae7ea46261a8" providerId="ADAL" clId="{7A935643-6440-4CAF-A5B7-D25C44E55BC0}" dt="2021-08-22T21:30:52.863" v="103" actId="1036"/>
          <ac:picMkLst>
            <pc:docMk/>
            <pc:sldMk cId="2874881850" sldId="309"/>
            <ac:picMk id="15" creationId="{2375DD71-5BB7-447C-BA30-C25D4B032C3A}"/>
          </ac:picMkLst>
        </pc:picChg>
        <pc:cxnChg chg="add del">
          <ac:chgData name="Turgeon Valérie" userId="1b450f87-bfaa-4071-9d8b-ae7ea46261a8" providerId="ADAL" clId="{7A935643-6440-4CAF-A5B7-D25C44E55BC0}" dt="2021-08-22T21:26:54.165" v="76" actId="11529"/>
          <ac:cxnSpMkLst>
            <pc:docMk/>
            <pc:sldMk cId="2874881850" sldId="309"/>
            <ac:cxnSpMk id="7" creationId="{C172AEA3-41D8-47F8-9AA0-ADA770183F57}"/>
          </ac:cxnSpMkLst>
        </pc:cxnChg>
        <pc:cxnChg chg="add mod">
          <ac:chgData name="Turgeon Valérie" userId="1b450f87-bfaa-4071-9d8b-ae7ea46261a8" providerId="ADAL" clId="{7A935643-6440-4CAF-A5B7-D25C44E55BC0}" dt="2021-08-22T21:27:45.236" v="84" actId="14100"/>
          <ac:cxnSpMkLst>
            <pc:docMk/>
            <pc:sldMk cId="2874881850" sldId="309"/>
            <ac:cxnSpMk id="9" creationId="{F91B5317-26EE-4DC0-A3BF-387AE2F959B0}"/>
          </ac:cxnSpMkLst>
        </pc:cxnChg>
        <pc:cxnChg chg="add mod">
          <ac:chgData name="Turgeon Valérie" userId="1b450f87-bfaa-4071-9d8b-ae7ea46261a8" providerId="ADAL" clId="{7A935643-6440-4CAF-A5B7-D25C44E55BC0}" dt="2021-08-22T21:27:30.838" v="81" actId="1076"/>
          <ac:cxnSpMkLst>
            <pc:docMk/>
            <pc:sldMk cId="2874881850" sldId="309"/>
            <ac:cxnSpMk id="10" creationId="{87B36C63-5923-46EE-985B-D8D80143F0F7}"/>
          </ac:cxnSpMkLst>
        </pc:cxnChg>
        <pc:cxnChg chg="add mod">
          <ac:chgData name="Turgeon Valérie" userId="1b450f87-bfaa-4071-9d8b-ae7ea46261a8" providerId="ADAL" clId="{7A935643-6440-4CAF-A5B7-D25C44E55BC0}" dt="2021-08-22T21:27:52.583" v="86" actId="14100"/>
          <ac:cxnSpMkLst>
            <pc:docMk/>
            <pc:sldMk cId="2874881850" sldId="309"/>
            <ac:cxnSpMk id="11" creationId="{66B9A606-27D5-4F79-8389-8C766A0F304E}"/>
          </ac:cxnSpMkLst>
        </pc:cxnChg>
      </pc:sldChg>
      <pc:sldChg chg="addSp delSp new mod modAnim">
        <pc:chgData name="Turgeon Valérie" userId="1b450f87-bfaa-4071-9d8b-ae7ea46261a8" providerId="ADAL" clId="{7A935643-6440-4CAF-A5B7-D25C44E55BC0}" dt="2021-08-22T21:36:20.803" v="109"/>
        <pc:sldMkLst>
          <pc:docMk/>
          <pc:sldMk cId="1000168361" sldId="310"/>
        </pc:sldMkLst>
        <pc:spChg chg="del">
          <ac:chgData name="Turgeon Valérie" userId="1b450f87-bfaa-4071-9d8b-ae7ea46261a8" providerId="ADAL" clId="{7A935643-6440-4CAF-A5B7-D25C44E55BC0}" dt="2021-08-22T21:28:27.496" v="89" actId="478"/>
          <ac:spMkLst>
            <pc:docMk/>
            <pc:sldMk cId="1000168361" sldId="310"/>
            <ac:spMk id="2" creationId="{B34EEF27-1BE5-45E5-9782-B4DA2D172415}"/>
          </ac:spMkLst>
        </pc:spChg>
        <pc:spChg chg="del">
          <ac:chgData name="Turgeon Valérie" userId="1b450f87-bfaa-4071-9d8b-ae7ea46261a8" providerId="ADAL" clId="{7A935643-6440-4CAF-A5B7-D25C44E55BC0}" dt="2021-08-22T21:28:23.778" v="88" actId="478"/>
          <ac:spMkLst>
            <pc:docMk/>
            <pc:sldMk cId="1000168361" sldId="310"/>
            <ac:spMk id="3" creationId="{30B8F752-8827-4648-9982-607185770837}"/>
          </ac:spMkLst>
        </pc:spChg>
        <pc:picChg chg="add">
          <ac:chgData name="Turgeon Valérie" userId="1b450f87-bfaa-4071-9d8b-ae7ea46261a8" providerId="ADAL" clId="{7A935643-6440-4CAF-A5B7-D25C44E55BC0}" dt="2021-08-22T21:35:57.620" v="108" actId="22"/>
          <ac:picMkLst>
            <pc:docMk/>
            <pc:sldMk cId="1000168361" sldId="310"/>
            <ac:picMk id="5" creationId="{C9AB973F-4739-4987-BA4A-71BB24A27D85}"/>
          </ac:picMkLst>
        </pc:picChg>
        <pc:picChg chg="add">
          <ac:chgData name="Turgeon Valérie" userId="1b450f87-bfaa-4071-9d8b-ae7ea46261a8" providerId="ADAL" clId="{7A935643-6440-4CAF-A5B7-D25C44E55BC0}" dt="2021-08-22T21:33:01.697" v="104"/>
          <ac:picMkLst>
            <pc:docMk/>
            <pc:sldMk cId="1000168361" sldId="310"/>
            <ac:picMk id="1026" creationId="{66E7A910-F82D-4D7D-B5E4-B66940810A52}"/>
          </ac:picMkLst>
        </pc:picChg>
      </pc:sldChg>
      <pc:sldChg chg="addSp delSp modSp new mod ord modClrScheme chgLayout">
        <pc:chgData name="Turgeon Valérie" userId="1b450f87-bfaa-4071-9d8b-ae7ea46261a8" providerId="ADAL" clId="{7A935643-6440-4CAF-A5B7-D25C44E55BC0}" dt="2021-08-23T00:15:34.363" v="1374" actId="1037"/>
        <pc:sldMkLst>
          <pc:docMk/>
          <pc:sldMk cId="3879657588" sldId="311"/>
        </pc:sldMkLst>
        <pc:spChg chg="del">
          <ac:chgData name="Turgeon Valérie" userId="1b450f87-bfaa-4071-9d8b-ae7ea46261a8" providerId="ADAL" clId="{7A935643-6440-4CAF-A5B7-D25C44E55BC0}" dt="2021-08-22T21:33:19.138" v="107" actId="478"/>
          <ac:spMkLst>
            <pc:docMk/>
            <pc:sldMk cId="3879657588" sldId="311"/>
            <ac:spMk id="2" creationId="{D0E87DBD-FE71-4601-A356-E82CA54670F2}"/>
          </ac:spMkLst>
        </pc:spChg>
        <pc:spChg chg="del">
          <ac:chgData name="Turgeon Valérie" userId="1b450f87-bfaa-4071-9d8b-ae7ea46261a8" providerId="ADAL" clId="{7A935643-6440-4CAF-A5B7-D25C44E55BC0}" dt="2021-08-22T21:33:16.246" v="106" actId="478"/>
          <ac:spMkLst>
            <pc:docMk/>
            <pc:sldMk cId="3879657588" sldId="311"/>
            <ac:spMk id="3" creationId="{262AC3D9-B26F-4FA0-AACB-BC78A9E0CF2D}"/>
          </ac:spMkLst>
        </pc:spChg>
        <pc:spChg chg="add mod ord">
          <ac:chgData name="Turgeon Valérie" userId="1b450f87-bfaa-4071-9d8b-ae7ea46261a8" providerId="ADAL" clId="{7A935643-6440-4CAF-A5B7-D25C44E55BC0}" dt="2021-08-22T22:54:45.007" v="784" actId="20577"/>
          <ac:spMkLst>
            <pc:docMk/>
            <pc:sldMk cId="3879657588" sldId="311"/>
            <ac:spMk id="8" creationId="{84E67983-C5EE-4124-B470-05CBB890C343}"/>
          </ac:spMkLst>
        </pc:spChg>
        <pc:spChg chg="add del mod ord">
          <ac:chgData name="Turgeon Valérie" userId="1b450f87-bfaa-4071-9d8b-ae7ea46261a8" providerId="ADAL" clId="{7A935643-6440-4CAF-A5B7-D25C44E55BC0}" dt="2021-08-22T22:53:57.266" v="733" actId="478"/>
          <ac:spMkLst>
            <pc:docMk/>
            <pc:sldMk cId="3879657588" sldId="311"/>
            <ac:spMk id="9" creationId="{96BAB070-DC81-4EDE-A151-7335FC995471}"/>
          </ac:spMkLst>
        </pc:spChg>
        <pc:spChg chg="add mod">
          <ac:chgData name="Turgeon Valérie" userId="1b450f87-bfaa-4071-9d8b-ae7ea46261a8" providerId="ADAL" clId="{7A935643-6440-4CAF-A5B7-D25C44E55BC0}" dt="2021-08-23T00:14:48.679" v="1361" actId="164"/>
          <ac:spMkLst>
            <pc:docMk/>
            <pc:sldMk cId="3879657588" sldId="311"/>
            <ac:spMk id="23" creationId="{12776CEA-92CA-41F9-A73F-64B58A9FAA5E}"/>
          </ac:spMkLst>
        </pc:spChg>
        <pc:grpChg chg="add mod">
          <ac:chgData name="Turgeon Valérie" userId="1b450f87-bfaa-4071-9d8b-ae7ea46261a8" providerId="ADAL" clId="{7A935643-6440-4CAF-A5B7-D25C44E55BC0}" dt="2021-08-23T00:15:16.943" v="1368" actId="1076"/>
          <ac:grpSpMkLst>
            <pc:docMk/>
            <pc:sldMk cId="3879657588" sldId="311"/>
            <ac:grpSpMk id="24" creationId="{F7F58053-9247-4603-95C8-BD6EAE4C6FCC}"/>
          </ac:grpSpMkLst>
        </pc:grpChg>
        <pc:picChg chg="add del">
          <ac:chgData name="Turgeon Valérie" userId="1b450f87-bfaa-4071-9d8b-ae7ea46261a8" providerId="ADAL" clId="{7A935643-6440-4CAF-A5B7-D25C44E55BC0}" dt="2021-08-22T21:48:35.459" v="266" actId="22"/>
          <ac:picMkLst>
            <pc:docMk/>
            <pc:sldMk cId="3879657588" sldId="311"/>
            <ac:picMk id="5" creationId="{2A888662-CD70-46BA-A88F-5D53185B3536}"/>
          </ac:picMkLst>
        </pc:picChg>
        <pc:picChg chg="add del mod">
          <ac:chgData name="Turgeon Valérie" userId="1b450f87-bfaa-4071-9d8b-ae7ea46261a8" providerId="ADAL" clId="{7A935643-6440-4CAF-A5B7-D25C44E55BC0}" dt="2021-08-22T22:56:39.728" v="793" actId="478"/>
          <ac:picMkLst>
            <pc:docMk/>
            <pc:sldMk cId="3879657588" sldId="311"/>
            <ac:picMk id="7" creationId="{72C715E9-9FD3-417D-A2FC-82157CB9898F}"/>
          </ac:picMkLst>
        </pc:picChg>
        <pc:picChg chg="add del mod">
          <ac:chgData name="Turgeon Valérie" userId="1b450f87-bfaa-4071-9d8b-ae7ea46261a8" providerId="ADAL" clId="{7A935643-6440-4CAF-A5B7-D25C44E55BC0}" dt="2021-08-22T22:57:26.549" v="797" actId="478"/>
          <ac:picMkLst>
            <pc:docMk/>
            <pc:sldMk cId="3879657588" sldId="311"/>
            <ac:picMk id="11" creationId="{5C6B76CF-1CC0-47CF-B9CA-2C7BC1D26B6F}"/>
          </ac:picMkLst>
        </pc:picChg>
        <pc:picChg chg="add mod">
          <ac:chgData name="Turgeon Valérie" userId="1b450f87-bfaa-4071-9d8b-ae7ea46261a8" providerId="ADAL" clId="{7A935643-6440-4CAF-A5B7-D25C44E55BC0}" dt="2021-08-23T00:15:34.363" v="1374" actId="1037"/>
          <ac:picMkLst>
            <pc:docMk/>
            <pc:sldMk cId="3879657588" sldId="311"/>
            <ac:picMk id="13" creationId="{431FE09A-A97F-4AFF-8F03-19C5AC8E79C6}"/>
          </ac:picMkLst>
        </pc:picChg>
        <pc:picChg chg="add mod">
          <ac:chgData name="Turgeon Valérie" userId="1b450f87-bfaa-4071-9d8b-ae7ea46261a8" providerId="ADAL" clId="{7A935643-6440-4CAF-A5B7-D25C44E55BC0}" dt="2021-08-23T00:15:27.696" v="1370" actId="1076"/>
          <ac:picMkLst>
            <pc:docMk/>
            <pc:sldMk cId="3879657588" sldId="311"/>
            <ac:picMk id="15" creationId="{A3C1E3ED-BCC4-4327-9BCD-A1B6E18062BC}"/>
          </ac:picMkLst>
        </pc:picChg>
        <pc:picChg chg="add mod">
          <ac:chgData name="Turgeon Valérie" userId="1b450f87-bfaa-4071-9d8b-ae7ea46261a8" providerId="ADAL" clId="{7A935643-6440-4CAF-A5B7-D25C44E55BC0}" dt="2021-08-23T00:15:20.505" v="1369" actId="1076"/>
          <ac:picMkLst>
            <pc:docMk/>
            <pc:sldMk cId="3879657588" sldId="311"/>
            <ac:picMk id="17" creationId="{BEA3961D-A833-44FF-89D3-3BB2C17C3AF6}"/>
          </ac:picMkLst>
        </pc:picChg>
        <pc:picChg chg="add del mod">
          <ac:chgData name="Turgeon Valérie" userId="1b450f87-bfaa-4071-9d8b-ae7ea46261a8" providerId="ADAL" clId="{7A935643-6440-4CAF-A5B7-D25C44E55BC0}" dt="2021-08-23T00:13:29.492" v="1351"/>
          <ac:picMkLst>
            <pc:docMk/>
            <pc:sldMk cId="3879657588" sldId="311"/>
            <ac:picMk id="18" creationId="{C9E537EC-D813-499C-AF73-A18C78482F1D}"/>
          </ac:picMkLst>
        </pc:picChg>
        <pc:picChg chg="add del">
          <ac:chgData name="Turgeon Valérie" userId="1b450f87-bfaa-4071-9d8b-ae7ea46261a8" providerId="ADAL" clId="{7A935643-6440-4CAF-A5B7-D25C44E55BC0}" dt="2021-08-23T00:13:53.107" v="1355" actId="478"/>
          <ac:picMkLst>
            <pc:docMk/>
            <pc:sldMk cId="3879657588" sldId="311"/>
            <ac:picMk id="20" creationId="{636A6BC4-286F-441B-9194-372B4C8B85D8}"/>
          </ac:picMkLst>
        </pc:picChg>
        <pc:picChg chg="add mod">
          <ac:chgData name="Turgeon Valérie" userId="1b450f87-bfaa-4071-9d8b-ae7ea46261a8" providerId="ADAL" clId="{7A935643-6440-4CAF-A5B7-D25C44E55BC0}" dt="2021-08-23T00:14:48.679" v="1361" actId="164"/>
          <ac:picMkLst>
            <pc:docMk/>
            <pc:sldMk cId="3879657588" sldId="311"/>
            <ac:picMk id="22" creationId="{D740EE21-1F8A-495C-AB1B-A3FD5EFAB074}"/>
          </ac:picMkLst>
        </pc:picChg>
      </pc:sldChg>
      <pc:sldChg chg="addSp delSp modSp new mod ord">
        <pc:chgData name="Turgeon Valérie" userId="1b450f87-bfaa-4071-9d8b-ae7ea46261a8" providerId="ADAL" clId="{7A935643-6440-4CAF-A5B7-D25C44E55BC0}" dt="2021-08-22T21:50:16.919" v="300" actId="20577"/>
        <pc:sldMkLst>
          <pc:docMk/>
          <pc:sldMk cId="761491446" sldId="312"/>
        </pc:sldMkLst>
        <pc:spChg chg="add del mod">
          <ac:chgData name="Turgeon Valérie" userId="1b450f87-bfaa-4071-9d8b-ae7ea46261a8" providerId="ADAL" clId="{7A935643-6440-4CAF-A5B7-D25C44E55BC0}" dt="2021-08-22T21:50:16.919" v="300" actId="20577"/>
          <ac:spMkLst>
            <pc:docMk/>
            <pc:sldMk cId="761491446" sldId="312"/>
            <ac:spMk id="2" creationId="{A1D84158-2DD6-4974-BDAB-1E4A03F8B7AB}"/>
          </ac:spMkLst>
        </pc:spChg>
        <pc:spChg chg="del">
          <ac:chgData name="Turgeon Valérie" userId="1b450f87-bfaa-4071-9d8b-ae7ea46261a8" providerId="ADAL" clId="{7A935643-6440-4CAF-A5B7-D25C44E55BC0}" dt="2021-08-22T21:48:50.772" v="272" actId="478"/>
          <ac:spMkLst>
            <pc:docMk/>
            <pc:sldMk cId="761491446" sldId="312"/>
            <ac:spMk id="3" creationId="{1D530A68-DE70-409A-A7D6-CAD8A96EE539}"/>
          </ac:spMkLst>
        </pc:spChg>
        <pc:picChg chg="add mod">
          <ac:chgData name="Turgeon Valérie" userId="1b450f87-bfaa-4071-9d8b-ae7ea46261a8" providerId="ADAL" clId="{7A935643-6440-4CAF-A5B7-D25C44E55BC0}" dt="2021-08-22T21:48:54.487" v="273" actId="1076"/>
          <ac:picMkLst>
            <pc:docMk/>
            <pc:sldMk cId="761491446" sldId="312"/>
            <ac:picMk id="5" creationId="{8544735A-C6BB-419A-BDAC-821BC1D37F40}"/>
          </ac:picMkLst>
        </pc:picChg>
      </pc:sldChg>
      <pc:sldChg chg="modSp add mod">
        <pc:chgData name="Turgeon Valérie" userId="1b450f87-bfaa-4071-9d8b-ae7ea46261a8" providerId="ADAL" clId="{7A935643-6440-4CAF-A5B7-D25C44E55BC0}" dt="2021-08-22T21:42:01.963" v="211" actId="20577"/>
        <pc:sldMkLst>
          <pc:docMk/>
          <pc:sldMk cId="1303464257" sldId="313"/>
        </pc:sldMkLst>
        <pc:spChg chg="mod">
          <ac:chgData name="Turgeon Valérie" userId="1b450f87-bfaa-4071-9d8b-ae7ea46261a8" providerId="ADAL" clId="{7A935643-6440-4CAF-A5B7-D25C44E55BC0}" dt="2021-08-22T21:42:01.963" v="211" actId="20577"/>
          <ac:spMkLst>
            <pc:docMk/>
            <pc:sldMk cId="1303464257" sldId="313"/>
            <ac:spMk id="25" creationId="{00000000-0000-0000-0000-000000000000}"/>
          </ac:spMkLst>
        </pc:spChg>
      </pc:sldChg>
      <pc:sldChg chg="modSp add mod">
        <pc:chgData name="Turgeon Valérie" userId="1b450f87-bfaa-4071-9d8b-ae7ea46261a8" providerId="ADAL" clId="{7A935643-6440-4CAF-A5B7-D25C44E55BC0}" dt="2021-08-22T21:42:50.554" v="261" actId="20577"/>
        <pc:sldMkLst>
          <pc:docMk/>
          <pc:sldMk cId="3005328715" sldId="314"/>
        </pc:sldMkLst>
        <pc:spChg chg="mod">
          <ac:chgData name="Turgeon Valérie" userId="1b450f87-bfaa-4071-9d8b-ae7ea46261a8" providerId="ADAL" clId="{7A935643-6440-4CAF-A5B7-D25C44E55BC0}" dt="2021-08-22T21:42:50.554" v="261" actId="20577"/>
          <ac:spMkLst>
            <pc:docMk/>
            <pc:sldMk cId="3005328715" sldId="314"/>
            <ac:spMk id="25" creationId="{00000000-0000-0000-0000-000000000000}"/>
          </ac:spMkLst>
        </pc:spChg>
      </pc:sldChg>
      <pc:sldChg chg="addSp delSp modSp new mod ord modClrScheme chgLayout">
        <pc:chgData name="Turgeon Valérie" userId="1b450f87-bfaa-4071-9d8b-ae7ea46261a8" providerId="ADAL" clId="{7A935643-6440-4CAF-A5B7-D25C44E55BC0}" dt="2021-08-22T22:22:43.715" v="650" actId="478"/>
        <pc:sldMkLst>
          <pc:docMk/>
          <pc:sldMk cId="2474023797" sldId="315"/>
        </pc:sldMkLst>
        <pc:spChg chg="mod ord">
          <ac:chgData name="Turgeon Valérie" userId="1b450f87-bfaa-4071-9d8b-ae7ea46261a8" providerId="ADAL" clId="{7A935643-6440-4CAF-A5B7-D25C44E55BC0}" dt="2021-08-22T22:22:33.330" v="649" actId="700"/>
          <ac:spMkLst>
            <pc:docMk/>
            <pc:sldMk cId="2474023797" sldId="315"/>
            <ac:spMk id="2" creationId="{E0744DA1-B5E4-4962-AA58-F8C1A2F90CB9}"/>
          </ac:spMkLst>
        </pc:spChg>
        <pc:spChg chg="del">
          <ac:chgData name="Turgeon Valérie" userId="1b450f87-bfaa-4071-9d8b-ae7ea46261a8" providerId="ADAL" clId="{7A935643-6440-4CAF-A5B7-D25C44E55BC0}" dt="2021-08-22T21:59:58.038" v="429" actId="478"/>
          <ac:spMkLst>
            <pc:docMk/>
            <pc:sldMk cId="2474023797" sldId="315"/>
            <ac:spMk id="3" creationId="{ADB2BDED-C084-4132-9DF4-53B3D5F23452}"/>
          </ac:spMkLst>
        </pc:spChg>
        <pc:spChg chg="add mod">
          <ac:chgData name="Turgeon Valérie" userId="1b450f87-bfaa-4071-9d8b-ae7ea46261a8" providerId="ADAL" clId="{7A935643-6440-4CAF-A5B7-D25C44E55BC0}" dt="2021-08-22T22:15:35.334" v="564" actId="207"/>
          <ac:spMkLst>
            <pc:docMk/>
            <pc:sldMk cId="2474023797" sldId="315"/>
            <ac:spMk id="4" creationId="{F0B49196-6D6F-4595-8263-82ACDB6660B8}"/>
          </ac:spMkLst>
        </pc:spChg>
        <pc:spChg chg="add mod">
          <ac:chgData name="Turgeon Valérie" userId="1b450f87-bfaa-4071-9d8b-ae7ea46261a8" providerId="ADAL" clId="{7A935643-6440-4CAF-A5B7-D25C44E55BC0}" dt="2021-08-22T22:13:03.337" v="538" actId="1076"/>
          <ac:spMkLst>
            <pc:docMk/>
            <pc:sldMk cId="2474023797" sldId="315"/>
            <ac:spMk id="5" creationId="{59583D5B-A512-447D-97F8-83EED4995C14}"/>
          </ac:spMkLst>
        </pc:spChg>
        <pc:spChg chg="add mod">
          <ac:chgData name="Turgeon Valérie" userId="1b450f87-bfaa-4071-9d8b-ae7ea46261a8" providerId="ADAL" clId="{7A935643-6440-4CAF-A5B7-D25C44E55BC0}" dt="2021-08-22T22:13:21.705" v="541" actId="1076"/>
          <ac:spMkLst>
            <pc:docMk/>
            <pc:sldMk cId="2474023797" sldId="315"/>
            <ac:spMk id="6" creationId="{C9E795DD-4C94-4EEC-A899-72A7B91B0562}"/>
          </ac:spMkLst>
        </pc:spChg>
        <pc:spChg chg="add mod">
          <ac:chgData name="Turgeon Valérie" userId="1b450f87-bfaa-4071-9d8b-ae7ea46261a8" providerId="ADAL" clId="{7A935643-6440-4CAF-A5B7-D25C44E55BC0}" dt="2021-08-22T22:17:16.601" v="592" actId="1076"/>
          <ac:spMkLst>
            <pc:docMk/>
            <pc:sldMk cId="2474023797" sldId="315"/>
            <ac:spMk id="7" creationId="{9AC3F064-F7E3-46A9-928E-F4B6AB2CB374}"/>
          </ac:spMkLst>
        </pc:spChg>
        <pc:spChg chg="add mod">
          <ac:chgData name="Turgeon Valérie" userId="1b450f87-bfaa-4071-9d8b-ae7ea46261a8" providerId="ADAL" clId="{7A935643-6440-4CAF-A5B7-D25C44E55BC0}" dt="2021-08-22T22:17:35.898" v="599" actId="1036"/>
          <ac:spMkLst>
            <pc:docMk/>
            <pc:sldMk cId="2474023797" sldId="315"/>
            <ac:spMk id="23" creationId="{5EE66DF7-D56D-46AD-A908-B87FEFF46CC2}"/>
          </ac:spMkLst>
        </pc:spChg>
        <pc:spChg chg="add mod">
          <ac:chgData name="Turgeon Valérie" userId="1b450f87-bfaa-4071-9d8b-ae7ea46261a8" providerId="ADAL" clId="{7A935643-6440-4CAF-A5B7-D25C44E55BC0}" dt="2021-08-22T22:19:31.899" v="621" actId="1035"/>
          <ac:spMkLst>
            <pc:docMk/>
            <pc:sldMk cId="2474023797" sldId="315"/>
            <ac:spMk id="25" creationId="{DAAF2831-AA78-47E2-867E-974ABF27710D}"/>
          </ac:spMkLst>
        </pc:spChg>
        <pc:spChg chg="add mod">
          <ac:chgData name="Turgeon Valérie" userId="1b450f87-bfaa-4071-9d8b-ae7ea46261a8" providerId="ADAL" clId="{7A935643-6440-4CAF-A5B7-D25C44E55BC0}" dt="2021-08-22T22:19:50.379" v="628" actId="1036"/>
          <ac:spMkLst>
            <pc:docMk/>
            <pc:sldMk cId="2474023797" sldId="315"/>
            <ac:spMk id="26" creationId="{1D830CA3-1F02-497A-9373-E9A399DE3A12}"/>
          </ac:spMkLst>
        </pc:spChg>
        <pc:spChg chg="add mod">
          <ac:chgData name="Turgeon Valérie" userId="1b450f87-bfaa-4071-9d8b-ae7ea46261a8" providerId="ADAL" clId="{7A935643-6440-4CAF-A5B7-D25C44E55BC0}" dt="2021-08-22T22:20:19.933" v="642" actId="207"/>
          <ac:spMkLst>
            <pc:docMk/>
            <pc:sldMk cId="2474023797" sldId="315"/>
            <ac:spMk id="27" creationId="{A77446CA-8906-4050-A57E-084CDB4F30EA}"/>
          </ac:spMkLst>
        </pc:spChg>
        <pc:spChg chg="add mod">
          <ac:chgData name="Turgeon Valérie" userId="1b450f87-bfaa-4071-9d8b-ae7ea46261a8" providerId="ADAL" clId="{7A935643-6440-4CAF-A5B7-D25C44E55BC0}" dt="2021-08-22T22:20:34.989" v="646" actId="1076"/>
          <ac:spMkLst>
            <pc:docMk/>
            <pc:sldMk cId="2474023797" sldId="315"/>
            <ac:spMk id="28" creationId="{32997405-7CAB-4D33-83BD-517B19E1B889}"/>
          </ac:spMkLst>
        </pc:spChg>
        <pc:spChg chg="add del mod ord">
          <ac:chgData name="Turgeon Valérie" userId="1b450f87-bfaa-4071-9d8b-ae7ea46261a8" providerId="ADAL" clId="{7A935643-6440-4CAF-A5B7-D25C44E55BC0}" dt="2021-08-22T22:22:09.588" v="648" actId="478"/>
          <ac:spMkLst>
            <pc:docMk/>
            <pc:sldMk cId="2474023797" sldId="315"/>
            <ac:spMk id="29" creationId="{93EA3D3B-BF40-4630-BB85-90D76CE1E360}"/>
          </ac:spMkLst>
        </pc:spChg>
        <pc:spChg chg="add del mod ord">
          <ac:chgData name="Turgeon Valérie" userId="1b450f87-bfaa-4071-9d8b-ae7ea46261a8" providerId="ADAL" clId="{7A935643-6440-4CAF-A5B7-D25C44E55BC0}" dt="2021-08-22T22:22:43.715" v="650" actId="478"/>
          <ac:spMkLst>
            <pc:docMk/>
            <pc:sldMk cId="2474023797" sldId="315"/>
            <ac:spMk id="30" creationId="{FA62F823-5EC0-4328-8C55-BBA16F34B0B5}"/>
          </ac:spMkLst>
        </pc:spChg>
        <pc:cxnChg chg="add mod">
          <ac:chgData name="Turgeon Valérie" userId="1b450f87-bfaa-4071-9d8b-ae7ea46261a8" providerId="ADAL" clId="{7A935643-6440-4CAF-A5B7-D25C44E55BC0}" dt="2021-08-22T22:17:16.601" v="592" actId="1076"/>
          <ac:cxnSpMkLst>
            <pc:docMk/>
            <pc:sldMk cId="2474023797" sldId="315"/>
            <ac:cxnSpMk id="9" creationId="{AFBC89C5-CB84-4A2A-AAF9-C2508626FFC2}"/>
          </ac:cxnSpMkLst>
        </pc:cxnChg>
        <pc:cxnChg chg="add mod">
          <ac:chgData name="Turgeon Valérie" userId="1b450f87-bfaa-4071-9d8b-ae7ea46261a8" providerId="ADAL" clId="{7A935643-6440-4CAF-A5B7-D25C44E55BC0}" dt="2021-08-22T22:18:34.798" v="600" actId="692"/>
          <ac:cxnSpMkLst>
            <pc:docMk/>
            <pc:sldMk cId="2474023797" sldId="315"/>
            <ac:cxnSpMk id="11" creationId="{439E4CFF-1B65-489E-BF95-2D40A02A59B4}"/>
          </ac:cxnSpMkLst>
        </pc:cxnChg>
        <pc:cxnChg chg="add mod">
          <ac:chgData name="Turgeon Valérie" userId="1b450f87-bfaa-4071-9d8b-ae7ea46261a8" providerId="ADAL" clId="{7A935643-6440-4CAF-A5B7-D25C44E55BC0}" dt="2021-08-22T22:18:43.330" v="601" actId="692"/>
          <ac:cxnSpMkLst>
            <pc:docMk/>
            <pc:sldMk cId="2474023797" sldId="315"/>
            <ac:cxnSpMk id="14" creationId="{DA6B971F-FEE2-411C-B299-6A580532E9A1}"/>
          </ac:cxnSpMkLst>
        </pc:cxnChg>
        <pc:cxnChg chg="add mod">
          <ac:chgData name="Turgeon Valérie" userId="1b450f87-bfaa-4071-9d8b-ae7ea46261a8" providerId="ADAL" clId="{7A935643-6440-4CAF-A5B7-D25C44E55BC0}" dt="2021-08-22T22:15:15.748" v="559" actId="208"/>
          <ac:cxnSpMkLst>
            <pc:docMk/>
            <pc:sldMk cId="2474023797" sldId="315"/>
            <ac:cxnSpMk id="17" creationId="{A4346022-3BDC-4CC4-A99B-08B5431E8482}"/>
          </ac:cxnSpMkLst>
        </pc:cxnChg>
        <pc:cxnChg chg="add mod">
          <ac:chgData name="Turgeon Valérie" userId="1b450f87-bfaa-4071-9d8b-ae7ea46261a8" providerId="ADAL" clId="{7A935643-6440-4CAF-A5B7-D25C44E55BC0}" dt="2021-08-22T22:15:28.582" v="563" actId="14100"/>
          <ac:cxnSpMkLst>
            <pc:docMk/>
            <pc:sldMk cId="2474023797" sldId="315"/>
            <ac:cxnSpMk id="20" creationId="{C08D9814-0636-4DEC-90C5-DD172B4C2D98}"/>
          </ac:cxnSpMkLst>
        </pc:cxnChg>
      </pc:sldChg>
      <pc:sldChg chg="addSp delSp modSp new mod">
        <pc:chgData name="Turgeon Valérie" userId="1b450f87-bfaa-4071-9d8b-ae7ea46261a8" providerId="ADAL" clId="{7A935643-6440-4CAF-A5B7-D25C44E55BC0}" dt="2021-08-22T21:55:16.722" v="338" actId="14100"/>
        <pc:sldMkLst>
          <pc:docMk/>
          <pc:sldMk cId="723576397" sldId="316"/>
        </pc:sldMkLst>
        <pc:spChg chg="mod">
          <ac:chgData name="Turgeon Valérie" userId="1b450f87-bfaa-4071-9d8b-ae7ea46261a8" providerId="ADAL" clId="{7A935643-6440-4CAF-A5B7-D25C44E55BC0}" dt="2021-08-22T21:50:51.982" v="313" actId="207"/>
          <ac:spMkLst>
            <pc:docMk/>
            <pc:sldMk cId="723576397" sldId="316"/>
            <ac:spMk id="2" creationId="{B6BEF1AE-2CD6-4B84-9B85-CA09633156E3}"/>
          </ac:spMkLst>
        </pc:spChg>
        <pc:spChg chg="del">
          <ac:chgData name="Turgeon Valérie" userId="1b450f87-bfaa-4071-9d8b-ae7ea46261a8" providerId="ADAL" clId="{7A935643-6440-4CAF-A5B7-D25C44E55BC0}" dt="2021-08-22T21:50:35.140" v="302" actId="478"/>
          <ac:spMkLst>
            <pc:docMk/>
            <pc:sldMk cId="723576397" sldId="316"/>
            <ac:spMk id="3" creationId="{37BA5B53-D17D-4197-A557-77B71A6B5588}"/>
          </ac:spMkLst>
        </pc:spChg>
        <pc:picChg chg="add mod">
          <ac:chgData name="Turgeon Valérie" userId="1b450f87-bfaa-4071-9d8b-ae7ea46261a8" providerId="ADAL" clId="{7A935643-6440-4CAF-A5B7-D25C44E55BC0}" dt="2021-08-22T21:55:16.722" v="338" actId="14100"/>
          <ac:picMkLst>
            <pc:docMk/>
            <pc:sldMk cId="723576397" sldId="316"/>
            <ac:picMk id="5" creationId="{BA29E320-58E4-4D58-83D6-48C16F93E4A9}"/>
          </ac:picMkLst>
        </pc:picChg>
        <pc:picChg chg="add mod">
          <ac:chgData name="Turgeon Valérie" userId="1b450f87-bfaa-4071-9d8b-ae7ea46261a8" providerId="ADAL" clId="{7A935643-6440-4CAF-A5B7-D25C44E55BC0}" dt="2021-08-22T21:55:00.688" v="328" actId="1038"/>
          <ac:picMkLst>
            <pc:docMk/>
            <pc:sldMk cId="723576397" sldId="316"/>
            <ac:picMk id="7" creationId="{4ECA30BA-2876-453C-A853-DCF1C830E512}"/>
          </ac:picMkLst>
        </pc:picChg>
      </pc:sldChg>
      <pc:sldChg chg="addSp delSp modSp add mod">
        <pc:chgData name="Turgeon Valérie" userId="1b450f87-bfaa-4071-9d8b-ae7ea46261a8" providerId="ADAL" clId="{7A935643-6440-4CAF-A5B7-D25C44E55BC0}" dt="2021-08-22T21:58:04.690" v="413" actId="1076"/>
        <pc:sldMkLst>
          <pc:docMk/>
          <pc:sldMk cId="1497710407" sldId="317"/>
        </pc:sldMkLst>
        <pc:spChg chg="mod">
          <ac:chgData name="Turgeon Valérie" userId="1b450f87-bfaa-4071-9d8b-ae7ea46261a8" providerId="ADAL" clId="{7A935643-6440-4CAF-A5B7-D25C44E55BC0}" dt="2021-08-22T21:56:08.682" v="352" actId="20577"/>
          <ac:spMkLst>
            <pc:docMk/>
            <pc:sldMk cId="1497710407" sldId="317"/>
            <ac:spMk id="2" creationId="{B6BEF1AE-2CD6-4B84-9B85-CA09633156E3}"/>
          </ac:spMkLst>
        </pc:spChg>
        <pc:spChg chg="add mod">
          <ac:chgData name="Turgeon Valérie" userId="1b450f87-bfaa-4071-9d8b-ae7ea46261a8" providerId="ADAL" clId="{7A935643-6440-4CAF-A5B7-D25C44E55BC0}" dt="2021-08-22T21:58:04.690" v="413" actId="1076"/>
          <ac:spMkLst>
            <pc:docMk/>
            <pc:sldMk cId="1497710407" sldId="317"/>
            <ac:spMk id="6" creationId="{0C786C16-9B9D-48E8-A648-0D6BE25656F8}"/>
          </ac:spMkLst>
        </pc:spChg>
        <pc:picChg chg="add mod">
          <ac:chgData name="Turgeon Valérie" userId="1b450f87-bfaa-4071-9d8b-ae7ea46261a8" providerId="ADAL" clId="{7A935643-6440-4CAF-A5B7-D25C44E55BC0}" dt="2021-08-22T21:57:14.676" v="354" actId="1076"/>
          <ac:picMkLst>
            <pc:docMk/>
            <pc:sldMk cId="1497710407" sldId="317"/>
            <ac:picMk id="4" creationId="{E2613EA2-3353-4A67-BCC7-6CA3C908D14B}"/>
          </ac:picMkLst>
        </pc:picChg>
        <pc:picChg chg="del mod">
          <ac:chgData name="Turgeon Valérie" userId="1b450f87-bfaa-4071-9d8b-ae7ea46261a8" providerId="ADAL" clId="{7A935643-6440-4CAF-A5B7-D25C44E55BC0}" dt="2021-08-22T21:55:58.401" v="341" actId="478"/>
          <ac:picMkLst>
            <pc:docMk/>
            <pc:sldMk cId="1497710407" sldId="317"/>
            <ac:picMk id="5" creationId="{BA29E320-58E4-4D58-83D6-48C16F93E4A9}"/>
          </ac:picMkLst>
        </pc:picChg>
        <pc:picChg chg="del">
          <ac:chgData name="Turgeon Valérie" userId="1b450f87-bfaa-4071-9d8b-ae7ea46261a8" providerId="ADAL" clId="{7A935643-6440-4CAF-A5B7-D25C44E55BC0}" dt="2021-08-22T21:56:01.023" v="342" actId="478"/>
          <ac:picMkLst>
            <pc:docMk/>
            <pc:sldMk cId="1497710407" sldId="317"/>
            <ac:picMk id="7" creationId="{4ECA30BA-2876-453C-A853-DCF1C830E512}"/>
          </ac:picMkLst>
        </pc:picChg>
      </pc:sldChg>
      <pc:sldChg chg="modSp add mod">
        <pc:chgData name="Turgeon Valérie" userId="1b450f87-bfaa-4071-9d8b-ae7ea46261a8" providerId="ADAL" clId="{7A935643-6440-4CAF-A5B7-D25C44E55BC0}" dt="2021-08-22T23:39:09.894" v="1241" actId="20577"/>
        <pc:sldMkLst>
          <pc:docMk/>
          <pc:sldMk cId="3631899641" sldId="318"/>
        </pc:sldMkLst>
        <pc:spChg chg="mod">
          <ac:chgData name="Turgeon Valérie" userId="1b450f87-bfaa-4071-9d8b-ae7ea46261a8" providerId="ADAL" clId="{7A935643-6440-4CAF-A5B7-D25C44E55BC0}" dt="2021-08-22T23:39:09.894" v="1241" actId="20577"/>
          <ac:spMkLst>
            <pc:docMk/>
            <pc:sldMk cId="3631899641" sldId="318"/>
            <ac:spMk id="25" creationId="{00000000-0000-0000-0000-000000000000}"/>
          </ac:spMkLst>
        </pc:spChg>
      </pc:sldChg>
      <pc:sldChg chg="addSp delSp modSp new mod">
        <pc:chgData name="Turgeon Valérie" userId="1b450f87-bfaa-4071-9d8b-ae7ea46261a8" providerId="ADAL" clId="{7A935643-6440-4CAF-A5B7-D25C44E55BC0}" dt="2021-08-22T23:47:51.615" v="1349" actId="14100"/>
        <pc:sldMkLst>
          <pc:docMk/>
          <pc:sldMk cId="813885516" sldId="319"/>
        </pc:sldMkLst>
        <pc:spChg chg="mod">
          <ac:chgData name="Turgeon Valérie" userId="1b450f87-bfaa-4071-9d8b-ae7ea46261a8" providerId="ADAL" clId="{7A935643-6440-4CAF-A5B7-D25C44E55BC0}" dt="2021-08-22T23:44:18.931" v="1265" actId="20577"/>
          <ac:spMkLst>
            <pc:docMk/>
            <pc:sldMk cId="813885516" sldId="319"/>
            <ac:spMk id="2" creationId="{E06A1A00-BCE5-4357-BB3E-8E7471E051BC}"/>
          </ac:spMkLst>
        </pc:spChg>
        <pc:spChg chg="del">
          <ac:chgData name="Turgeon Valérie" userId="1b450f87-bfaa-4071-9d8b-ae7ea46261a8" providerId="ADAL" clId="{7A935643-6440-4CAF-A5B7-D25C44E55BC0}" dt="2021-08-22T23:44:02.509" v="1243" actId="478"/>
          <ac:spMkLst>
            <pc:docMk/>
            <pc:sldMk cId="813885516" sldId="319"/>
            <ac:spMk id="3" creationId="{CB0A068E-0548-4934-A3D9-9B9F81311915}"/>
          </ac:spMkLst>
        </pc:spChg>
        <pc:spChg chg="add del">
          <ac:chgData name="Turgeon Valérie" userId="1b450f87-bfaa-4071-9d8b-ae7ea46261a8" providerId="ADAL" clId="{7A935643-6440-4CAF-A5B7-D25C44E55BC0}" dt="2021-08-22T23:44:44.587" v="1267" actId="478"/>
          <ac:spMkLst>
            <pc:docMk/>
            <pc:sldMk cId="813885516" sldId="319"/>
            <ac:spMk id="5" creationId="{0F97FEC9-4D85-4B29-A350-8A49D78EEFDB}"/>
          </ac:spMkLst>
        </pc:spChg>
        <pc:spChg chg="add mod">
          <ac:chgData name="Turgeon Valérie" userId="1b450f87-bfaa-4071-9d8b-ae7ea46261a8" providerId="ADAL" clId="{7A935643-6440-4CAF-A5B7-D25C44E55BC0}" dt="2021-08-22T23:46:57.811" v="1307" actId="14100"/>
          <ac:spMkLst>
            <pc:docMk/>
            <pc:sldMk cId="813885516" sldId="319"/>
            <ac:spMk id="6" creationId="{B0D89942-7D46-4F16-A8AB-A900A9B97393}"/>
          </ac:spMkLst>
        </pc:spChg>
        <pc:spChg chg="add mod">
          <ac:chgData name="Turgeon Valérie" userId="1b450f87-bfaa-4071-9d8b-ae7ea46261a8" providerId="ADAL" clId="{7A935643-6440-4CAF-A5B7-D25C44E55BC0}" dt="2021-08-22T23:47:51.615" v="1349" actId="14100"/>
          <ac:spMkLst>
            <pc:docMk/>
            <pc:sldMk cId="813885516" sldId="319"/>
            <ac:spMk id="7" creationId="{186FDBA2-A485-4F50-9677-F557257BFA14}"/>
          </ac:spMkLst>
        </pc:spChg>
        <pc:picChg chg="add mod">
          <ac:chgData name="Turgeon Valérie" userId="1b450f87-bfaa-4071-9d8b-ae7ea46261a8" providerId="ADAL" clId="{7A935643-6440-4CAF-A5B7-D25C44E55BC0}" dt="2021-08-22T23:46:46.408" v="1304" actId="1076"/>
          <ac:picMkLst>
            <pc:docMk/>
            <pc:sldMk cId="813885516" sldId="319"/>
            <ac:picMk id="4" creationId="{576A5282-93BA-4CAF-B38F-FEE77AA8AB0B}"/>
          </ac:picMkLst>
        </pc:picChg>
      </pc:sldChg>
      <pc:sldChg chg="addSp delSp modSp new mod">
        <pc:chgData name="Turgeon Valérie" userId="1b450f87-bfaa-4071-9d8b-ae7ea46261a8" providerId="ADAL" clId="{7A935643-6440-4CAF-A5B7-D25C44E55BC0}" dt="2021-08-23T02:17:57.216" v="1435" actId="1076"/>
        <pc:sldMkLst>
          <pc:docMk/>
          <pc:sldMk cId="2528456899" sldId="320"/>
        </pc:sldMkLst>
        <pc:spChg chg="mod">
          <ac:chgData name="Turgeon Valérie" userId="1b450f87-bfaa-4071-9d8b-ae7ea46261a8" providerId="ADAL" clId="{7A935643-6440-4CAF-A5B7-D25C44E55BC0}" dt="2021-08-23T01:48:38.254" v="1388" actId="20577"/>
          <ac:spMkLst>
            <pc:docMk/>
            <pc:sldMk cId="2528456899" sldId="320"/>
            <ac:spMk id="2" creationId="{B930D99C-1AA3-4EF1-BE1F-B0772E508B4A}"/>
          </ac:spMkLst>
        </pc:spChg>
        <pc:spChg chg="mod">
          <ac:chgData name="Turgeon Valérie" userId="1b450f87-bfaa-4071-9d8b-ae7ea46261a8" providerId="ADAL" clId="{7A935643-6440-4CAF-A5B7-D25C44E55BC0}" dt="2021-08-23T01:48:59.703" v="1406" actId="14100"/>
          <ac:spMkLst>
            <pc:docMk/>
            <pc:sldMk cId="2528456899" sldId="320"/>
            <ac:spMk id="3" creationId="{378DD367-8472-410B-83C9-CECC1DD4A6E3}"/>
          </ac:spMkLst>
        </pc:spChg>
        <pc:spChg chg="add del">
          <ac:chgData name="Turgeon Valérie" userId="1b450f87-bfaa-4071-9d8b-ae7ea46261a8" providerId="ADAL" clId="{7A935643-6440-4CAF-A5B7-D25C44E55BC0}" dt="2021-08-23T02:10:40.202" v="1410" actId="22"/>
          <ac:spMkLst>
            <pc:docMk/>
            <pc:sldMk cId="2528456899" sldId="320"/>
            <ac:spMk id="6" creationId="{4289E0B3-FCEA-4988-B7BF-305283BACEE4}"/>
          </ac:spMkLst>
        </pc:spChg>
        <pc:spChg chg="add mod">
          <ac:chgData name="Turgeon Valérie" userId="1b450f87-bfaa-4071-9d8b-ae7ea46261a8" providerId="ADAL" clId="{7A935643-6440-4CAF-A5B7-D25C44E55BC0}" dt="2021-08-23T02:17:57.216" v="1435" actId="1076"/>
          <ac:spMkLst>
            <pc:docMk/>
            <pc:sldMk cId="2528456899" sldId="320"/>
            <ac:spMk id="7" creationId="{731EA405-72DF-4F7C-89A9-2437B71B8EB8}"/>
          </ac:spMkLst>
        </pc:spChg>
        <pc:picChg chg="add mod">
          <ac:chgData name="Turgeon Valérie" userId="1b450f87-bfaa-4071-9d8b-ae7ea46261a8" providerId="ADAL" clId="{7A935643-6440-4CAF-A5B7-D25C44E55BC0}" dt="2021-08-23T01:49:28.057" v="1408" actId="1076"/>
          <ac:picMkLst>
            <pc:docMk/>
            <pc:sldMk cId="2528456899" sldId="320"/>
            <ac:picMk id="4" creationId="{FE7D857B-CC65-439F-B87E-0C700B7E031C}"/>
          </ac:picMkLst>
        </pc:picChg>
      </pc:sldChg>
    </pc:docChg>
  </pc:docChgLst>
  <pc:docChgLst>
    <pc:chgData name="Valérie" userId="1b450f87-bfaa-4071-9d8b-ae7ea46261a8" providerId="ADAL" clId="{29DBF189-BEF5-425B-9677-F4AFD0C1A95A}"/>
    <pc:docChg chg="undo custSel addSld delSld modSld sldOrd">
      <pc:chgData name="Valérie" userId="1b450f87-bfaa-4071-9d8b-ae7ea46261a8" providerId="ADAL" clId="{29DBF189-BEF5-425B-9677-F4AFD0C1A95A}" dt="2020-10-06T05:59:26.175" v="542" actId="2696"/>
      <pc:docMkLst>
        <pc:docMk/>
      </pc:docMkLst>
      <pc:sldChg chg="modSp">
        <pc:chgData name="Valérie" userId="1b450f87-bfaa-4071-9d8b-ae7ea46261a8" providerId="ADAL" clId="{29DBF189-BEF5-425B-9677-F4AFD0C1A95A}" dt="2020-10-06T04:48:44.838" v="20" actId="139"/>
        <pc:sldMkLst>
          <pc:docMk/>
          <pc:sldMk cId="1216745327" sldId="271"/>
        </pc:sldMkLst>
        <pc:spChg chg="mod">
          <ac:chgData name="Valérie" userId="1b450f87-bfaa-4071-9d8b-ae7ea46261a8" providerId="ADAL" clId="{29DBF189-BEF5-425B-9677-F4AFD0C1A95A}" dt="2020-10-06T04:48:44.838" v="20" actId="139"/>
          <ac:spMkLst>
            <pc:docMk/>
            <pc:sldMk cId="1216745327" sldId="271"/>
            <ac:spMk id="5" creationId="{00000000-0000-0000-0000-000000000000}"/>
          </ac:spMkLst>
        </pc:spChg>
        <pc:spChg chg="mod">
          <ac:chgData name="Valérie" userId="1b450f87-bfaa-4071-9d8b-ae7ea46261a8" providerId="ADAL" clId="{29DBF189-BEF5-425B-9677-F4AFD0C1A95A}" dt="2020-10-06T04:48:09.990" v="17" actId="14100"/>
          <ac:spMkLst>
            <pc:docMk/>
            <pc:sldMk cId="1216745327" sldId="271"/>
            <ac:spMk id="30" creationId="{00000000-0000-0000-0000-000000000000}"/>
          </ac:spMkLst>
        </pc:spChg>
      </pc:sldChg>
      <pc:sldChg chg="del">
        <pc:chgData name="Valérie" userId="1b450f87-bfaa-4071-9d8b-ae7ea46261a8" providerId="ADAL" clId="{29DBF189-BEF5-425B-9677-F4AFD0C1A95A}" dt="2020-10-06T04:51:45.632" v="80" actId="2696"/>
        <pc:sldMkLst>
          <pc:docMk/>
          <pc:sldMk cId="1936555288" sldId="274"/>
        </pc:sldMkLst>
      </pc:sldChg>
      <pc:sldChg chg="del">
        <pc:chgData name="Valérie" userId="1b450f87-bfaa-4071-9d8b-ae7ea46261a8" providerId="ADAL" clId="{29DBF189-BEF5-425B-9677-F4AFD0C1A95A}" dt="2020-10-06T05:59:26.160" v="529" actId="2696"/>
        <pc:sldMkLst>
          <pc:docMk/>
          <pc:sldMk cId="1450435693" sldId="276"/>
        </pc:sldMkLst>
      </pc:sldChg>
      <pc:sldChg chg="del">
        <pc:chgData name="Valérie" userId="1b450f87-bfaa-4071-9d8b-ae7ea46261a8" providerId="ADAL" clId="{29DBF189-BEF5-425B-9677-F4AFD0C1A95A}" dt="2020-10-06T05:59:26.160" v="527" actId="2696"/>
        <pc:sldMkLst>
          <pc:docMk/>
          <pc:sldMk cId="3691445509" sldId="277"/>
        </pc:sldMkLst>
      </pc:sldChg>
      <pc:sldChg chg="del">
        <pc:chgData name="Valérie" userId="1b450f87-bfaa-4071-9d8b-ae7ea46261a8" providerId="ADAL" clId="{29DBF189-BEF5-425B-9677-F4AFD0C1A95A}" dt="2020-10-06T05:59:26.160" v="530" actId="2696"/>
        <pc:sldMkLst>
          <pc:docMk/>
          <pc:sldMk cId="513901576" sldId="278"/>
        </pc:sldMkLst>
      </pc:sldChg>
      <pc:sldChg chg="del">
        <pc:chgData name="Valérie" userId="1b450f87-bfaa-4071-9d8b-ae7ea46261a8" providerId="ADAL" clId="{29DBF189-BEF5-425B-9677-F4AFD0C1A95A}" dt="2020-10-06T05:59:26.160" v="528" actId="2696"/>
        <pc:sldMkLst>
          <pc:docMk/>
          <pc:sldMk cId="1402938840" sldId="280"/>
        </pc:sldMkLst>
      </pc:sldChg>
      <pc:sldChg chg="addSp delSp modSp ord modTransition">
        <pc:chgData name="Valérie" userId="1b450f87-bfaa-4071-9d8b-ae7ea46261a8" providerId="ADAL" clId="{29DBF189-BEF5-425B-9677-F4AFD0C1A95A}" dt="2020-10-06T05:23:11.816" v="187" actId="5793"/>
        <pc:sldMkLst>
          <pc:docMk/>
          <pc:sldMk cId="923610351" sldId="281"/>
        </pc:sldMkLst>
        <pc:spChg chg="del">
          <ac:chgData name="Valérie" userId="1b450f87-bfaa-4071-9d8b-ae7ea46261a8" providerId="ADAL" clId="{29DBF189-BEF5-425B-9677-F4AFD0C1A95A}" dt="2020-10-06T04:49:35.920" v="22" actId="478"/>
          <ac:spMkLst>
            <pc:docMk/>
            <pc:sldMk cId="923610351" sldId="281"/>
            <ac:spMk id="7" creationId="{00000000-0000-0000-0000-000000000000}"/>
          </ac:spMkLst>
        </pc:spChg>
        <pc:spChg chg="del">
          <ac:chgData name="Valérie" userId="1b450f87-bfaa-4071-9d8b-ae7ea46261a8" providerId="ADAL" clId="{29DBF189-BEF5-425B-9677-F4AFD0C1A95A}" dt="2020-10-06T04:49:35.920" v="22" actId="478"/>
          <ac:spMkLst>
            <pc:docMk/>
            <pc:sldMk cId="923610351" sldId="281"/>
            <ac:spMk id="8" creationId="{00000000-0000-0000-0000-000000000000}"/>
          </ac:spMkLst>
        </pc:spChg>
        <pc:spChg chg="add mod">
          <ac:chgData name="Valérie" userId="1b450f87-bfaa-4071-9d8b-ae7ea46261a8" providerId="ADAL" clId="{29DBF189-BEF5-425B-9677-F4AFD0C1A95A}" dt="2020-10-06T04:51:24.615" v="79" actId="20577"/>
          <ac:spMkLst>
            <pc:docMk/>
            <pc:sldMk cId="923610351" sldId="281"/>
            <ac:spMk id="46" creationId="{27F546A5-BD07-470F-9331-DCC590DC17CC}"/>
          </ac:spMkLst>
        </pc:spChg>
        <pc:spChg chg="del">
          <ac:chgData name="Valérie" userId="1b450f87-bfaa-4071-9d8b-ae7ea46261a8" providerId="ADAL" clId="{29DBF189-BEF5-425B-9677-F4AFD0C1A95A}" dt="2020-10-06T04:49:35.920" v="22" actId="478"/>
          <ac:spMkLst>
            <pc:docMk/>
            <pc:sldMk cId="923610351" sldId="281"/>
            <ac:spMk id="47" creationId="{00000000-0000-0000-0000-000000000000}"/>
          </ac:spMkLst>
        </pc:spChg>
        <pc:spChg chg="add mod">
          <ac:chgData name="Valérie" userId="1b450f87-bfaa-4071-9d8b-ae7ea46261a8" providerId="ADAL" clId="{29DBF189-BEF5-425B-9677-F4AFD0C1A95A}" dt="2020-10-06T05:23:11.816" v="187" actId="5793"/>
          <ac:spMkLst>
            <pc:docMk/>
            <pc:sldMk cId="923610351" sldId="281"/>
            <ac:spMk id="48" creationId="{3023D63B-E58D-4B46-BF88-6615D50C7D41}"/>
          </ac:spMkLst>
        </pc:spChg>
        <pc:picChg chg="del">
          <ac:chgData name="Valérie" userId="1b450f87-bfaa-4071-9d8b-ae7ea46261a8" providerId="ADAL" clId="{29DBF189-BEF5-425B-9677-F4AFD0C1A95A}" dt="2020-10-06T04:49:25.871" v="21" actId="478"/>
          <ac:picMkLst>
            <pc:docMk/>
            <pc:sldMk cId="923610351" sldId="281"/>
            <ac:picMk id="2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5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17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18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19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4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5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6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7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8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9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0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1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2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3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4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5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6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7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8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9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0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1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2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3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4" creationId="{00000000-0000-0000-0000-000000000000}"/>
          </ac:picMkLst>
        </pc:picChg>
        <pc:picChg chg="add mod">
          <ac:chgData name="Valérie" userId="1b450f87-bfaa-4071-9d8b-ae7ea46261a8" providerId="ADAL" clId="{29DBF189-BEF5-425B-9677-F4AFD0C1A95A}" dt="2020-10-06T04:50:08.431" v="26" actId="1076"/>
          <ac:picMkLst>
            <pc:docMk/>
            <pc:sldMk cId="923610351" sldId="281"/>
            <ac:picMk id="45" creationId="{D80D5034-E3DB-40D4-A763-9CFEC586CCE5}"/>
          </ac:picMkLst>
        </pc:picChg>
      </pc:sldChg>
      <pc:sldChg chg="del">
        <pc:chgData name="Valérie" userId="1b450f87-bfaa-4071-9d8b-ae7ea46261a8" providerId="ADAL" clId="{29DBF189-BEF5-425B-9677-F4AFD0C1A95A}" dt="2020-10-06T05:59:26.160" v="526" actId="2696"/>
        <pc:sldMkLst>
          <pc:docMk/>
          <pc:sldMk cId="549622647" sldId="282"/>
        </pc:sldMkLst>
      </pc:sldChg>
      <pc:sldChg chg="del">
        <pc:chgData name="Valérie" userId="1b450f87-bfaa-4071-9d8b-ae7ea46261a8" providerId="ADAL" clId="{29DBF189-BEF5-425B-9677-F4AFD0C1A95A}" dt="2020-10-06T05:59:26.160" v="531" actId="2696"/>
        <pc:sldMkLst>
          <pc:docMk/>
          <pc:sldMk cId="3121234781" sldId="283"/>
        </pc:sldMkLst>
      </pc:sldChg>
      <pc:sldChg chg="modSp">
        <pc:chgData name="Valérie" userId="1b450f87-bfaa-4071-9d8b-ae7ea46261a8" providerId="ADAL" clId="{29DBF189-BEF5-425B-9677-F4AFD0C1A95A}" dt="2020-10-06T04:46:15.056" v="2" actId="1076"/>
        <pc:sldMkLst>
          <pc:docMk/>
          <pc:sldMk cId="1590453878" sldId="284"/>
        </pc:sldMkLst>
        <pc:spChg chg="mod">
          <ac:chgData name="Valérie" userId="1b450f87-bfaa-4071-9d8b-ae7ea46261a8" providerId="ADAL" clId="{29DBF189-BEF5-425B-9677-F4AFD0C1A95A}" dt="2020-10-06T04:46:15.056" v="2" actId="1076"/>
          <ac:spMkLst>
            <pc:docMk/>
            <pc:sldMk cId="1590453878" sldId="284"/>
            <ac:spMk id="49" creationId="{00000000-0000-0000-0000-000000000000}"/>
          </ac:spMkLst>
        </pc:spChg>
      </pc:sldChg>
      <pc:sldChg chg="del">
        <pc:chgData name="Valérie" userId="1b450f87-bfaa-4071-9d8b-ae7ea46261a8" providerId="ADAL" clId="{29DBF189-BEF5-425B-9677-F4AFD0C1A95A}" dt="2020-10-06T05:59:26.160" v="532" actId="2696"/>
        <pc:sldMkLst>
          <pc:docMk/>
          <pc:sldMk cId="2374816795" sldId="285"/>
        </pc:sldMkLst>
      </pc:sldChg>
      <pc:sldChg chg="del">
        <pc:chgData name="Valérie" userId="1b450f87-bfaa-4071-9d8b-ae7ea46261a8" providerId="ADAL" clId="{29DBF189-BEF5-425B-9677-F4AFD0C1A95A}" dt="2020-10-06T05:59:26.160" v="533" actId="2696"/>
        <pc:sldMkLst>
          <pc:docMk/>
          <pc:sldMk cId="1847210445" sldId="286"/>
        </pc:sldMkLst>
      </pc:sldChg>
      <pc:sldChg chg="del">
        <pc:chgData name="Valérie" userId="1b450f87-bfaa-4071-9d8b-ae7ea46261a8" providerId="ADAL" clId="{29DBF189-BEF5-425B-9677-F4AFD0C1A95A}" dt="2020-10-06T05:59:26.160" v="534" actId="2696"/>
        <pc:sldMkLst>
          <pc:docMk/>
          <pc:sldMk cId="1578372024" sldId="287"/>
        </pc:sldMkLst>
      </pc:sldChg>
      <pc:sldChg chg="del">
        <pc:chgData name="Valérie" userId="1b450f87-bfaa-4071-9d8b-ae7ea46261a8" providerId="ADAL" clId="{29DBF189-BEF5-425B-9677-F4AFD0C1A95A}" dt="2020-10-06T05:59:26.160" v="535" actId="2696"/>
        <pc:sldMkLst>
          <pc:docMk/>
          <pc:sldMk cId="4124524698" sldId="288"/>
        </pc:sldMkLst>
      </pc:sldChg>
      <pc:sldChg chg="del">
        <pc:chgData name="Valérie" userId="1b450f87-bfaa-4071-9d8b-ae7ea46261a8" providerId="ADAL" clId="{29DBF189-BEF5-425B-9677-F4AFD0C1A95A}" dt="2020-10-06T05:59:26.160" v="536" actId="2696"/>
        <pc:sldMkLst>
          <pc:docMk/>
          <pc:sldMk cId="2728348219" sldId="289"/>
        </pc:sldMkLst>
      </pc:sldChg>
      <pc:sldChg chg="del">
        <pc:chgData name="Valérie" userId="1b450f87-bfaa-4071-9d8b-ae7ea46261a8" providerId="ADAL" clId="{29DBF189-BEF5-425B-9677-F4AFD0C1A95A}" dt="2020-10-06T05:59:26.175" v="537" actId="2696"/>
        <pc:sldMkLst>
          <pc:docMk/>
          <pc:sldMk cId="2773795895" sldId="290"/>
        </pc:sldMkLst>
      </pc:sldChg>
      <pc:sldChg chg="del">
        <pc:chgData name="Valérie" userId="1b450f87-bfaa-4071-9d8b-ae7ea46261a8" providerId="ADAL" clId="{29DBF189-BEF5-425B-9677-F4AFD0C1A95A}" dt="2020-10-06T05:59:26.175" v="538" actId="2696"/>
        <pc:sldMkLst>
          <pc:docMk/>
          <pc:sldMk cId="3574422440" sldId="291"/>
        </pc:sldMkLst>
      </pc:sldChg>
      <pc:sldChg chg="del">
        <pc:chgData name="Valérie" userId="1b450f87-bfaa-4071-9d8b-ae7ea46261a8" providerId="ADAL" clId="{29DBF189-BEF5-425B-9677-F4AFD0C1A95A}" dt="2020-10-06T05:59:26.175" v="539" actId="2696"/>
        <pc:sldMkLst>
          <pc:docMk/>
          <pc:sldMk cId="1838661579" sldId="292"/>
        </pc:sldMkLst>
      </pc:sldChg>
      <pc:sldChg chg="del">
        <pc:chgData name="Valérie" userId="1b450f87-bfaa-4071-9d8b-ae7ea46261a8" providerId="ADAL" clId="{29DBF189-BEF5-425B-9677-F4AFD0C1A95A}" dt="2020-10-06T05:59:26.175" v="540" actId="2696"/>
        <pc:sldMkLst>
          <pc:docMk/>
          <pc:sldMk cId="2748961069" sldId="293"/>
        </pc:sldMkLst>
      </pc:sldChg>
      <pc:sldChg chg="del">
        <pc:chgData name="Valérie" userId="1b450f87-bfaa-4071-9d8b-ae7ea46261a8" providerId="ADAL" clId="{29DBF189-BEF5-425B-9677-F4AFD0C1A95A}" dt="2020-10-06T05:59:26.175" v="541" actId="2696"/>
        <pc:sldMkLst>
          <pc:docMk/>
          <pc:sldMk cId="3137190991" sldId="294"/>
        </pc:sldMkLst>
      </pc:sldChg>
      <pc:sldChg chg="del">
        <pc:chgData name="Valérie" userId="1b450f87-bfaa-4071-9d8b-ae7ea46261a8" providerId="ADAL" clId="{29DBF189-BEF5-425B-9677-F4AFD0C1A95A}" dt="2020-10-06T05:59:26.175" v="542" actId="2696"/>
        <pc:sldMkLst>
          <pc:docMk/>
          <pc:sldMk cId="2818104976" sldId="295"/>
        </pc:sldMkLst>
      </pc:sldChg>
      <pc:sldChg chg="modSp">
        <pc:chgData name="Valérie" userId="1b450f87-bfaa-4071-9d8b-ae7ea46261a8" providerId="ADAL" clId="{29DBF189-BEF5-425B-9677-F4AFD0C1A95A}" dt="2020-10-06T04:50:30.020" v="28" actId="207"/>
        <pc:sldMkLst>
          <pc:docMk/>
          <pc:sldMk cId="3276901100" sldId="296"/>
        </pc:sldMkLst>
        <pc:spChg chg="mod">
          <ac:chgData name="Valérie" userId="1b450f87-bfaa-4071-9d8b-ae7ea46261a8" providerId="ADAL" clId="{29DBF189-BEF5-425B-9677-F4AFD0C1A95A}" dt="2020-10-06T04:50:30.020" v="28" actId="207"/>
          <ac:spMkLst>
            <pc:docMk/>
            <pc:sldMk cId="3276901100" sldId="296"/>
            <ac:spMk id="23" creationId="{00000000-0000-0000-0000-000000000000}"/>
          </ac:spMkLst>
        </pc:spChg>
      </pc:sldChg>
      <pc:sldChg chg="addSp delSp modSp add">
        <pc:chgData name="Valérie" userId="1b450f87-bfaa-4071-9d8b-ae7ea46261a8" providerId="ADAL" clId="{29DBF189-BEF5-425B-9677-F4AFD0C1A95A}" dt="2020-10-06T05:58:19.843" v="525" actId="208"/>
        <pc:sldMkLst>
          <pc:docMk/>
          <pc:sldMk cId="3823685408" sldId="297"/>
        </pc:sldMkLst>
        <pc:spChg chg="mod">
          <ac:chgData name="Valérie" userId="1b450f87-bfaa-4071-9d8b-ae7ea46261a8" providerId="ADAL" clId="{29DBF189-BEF5-425B-9677-F4AFD0C1A95A}" dt="2020-10-06T05:54:19.724" v="493" actId="14100"/>
          <ac:spMkLst>
            <pc:docMk/>
            <pc:sldMk cId="3823685408" sldId="297"/>
            <ac:spMk id="2" creationId="{AC0D7C57-980C-4E37-B069-7FCCA98EAC24}"/>
          </ac:spMkLst>
        </pc:spChg>
        <pc:spChg chg="add mod">
          <ac:chgData name="Valérie" userId="1b450f87-bfaa-4071-9d8b-ae7ea46261a8" providerId="ADAL" clId="{29DBF189-BEF5-425B-9677-F4AFD0C1A95A}" dt="2020-10-06T05:56:50.744" v="515" actId="1076"/>
          <ac:spMkLst>
            <pc:docMk/>
            <pc:sldMk cId="3823685408" sldId="297"/>
            <ac:spMk id="3" creationId="{42F3AF2B-FAA2-48A8-9DF7-8855C62E1035}"/>
          </ac:spMkLst>
        </pc:spChg>
        <pc:spChg chg="add mod">
          <ac:chgData name="Valérie" userId="1b450f87-bfaa-4071-9d8b-ae7ea46261a8" providerId="ADAL" clId="{29DBF189-BEF5-425B-9677-F4AFD0C1A95A}" dt="2020-10-06T05:44:59.202" v="426" actId="1076"/>
          <ac:spMkLst>
            <pc:docMk/>
            <pc:sldMk cId="3823685408" sldId="297"/>
            <ac:spMk id="4" creationId="{7E79F7E7-C4CA-403D-ABF4-5537C6BCDF51}"/>
          </ac:spMkLst>
        </pc:spChg>
        <pc:spChg chg="add mod">
          <ac:chgData name="Valérie" userId="1b450f87-bfaa-4071-9d8b-ae7ea46261a8" providerId="ADAL" clId="{29DBF189-BEF5-425B-9677-F4AFD0C1A95A}" dt="2020-10-06T05:44:26.191" v="421" actId="1076"/>
          <ac:spMkLst>
            <pc:docMk/>
            <pc:sldMk cId="3823685408" sldId="297"/>
            <ac:spMk id="5" creationId="{DD7264AF-C9F3-4390-9E6F-D6795AC445DF}"/>
          </ac:spMkLst>
        </pc:spChg>
        <pc:spChg chg="add mod">
          <ac:chgData name="Valérie" userId="1b450f87-bfaa-4071-9d8b-ae7ea46261a8" providerId="ADAL" clId="{29DBF189-BEF5-425B-9677-F4AFD0C1A95A}" dt="2020-10-06T05:49:57.913" v="454" actId="1076"/>
          <ac:spMkLst>
            <pc:docMk/>
            <pc:sldMk cId="3823685408" sldId="297"/>
            <ac:spMk id="6" creationId="{BF8B0A44-994A-4EA7-B525-2C37CAD3521A}"/>
          </ac:spMkLst>
        </pc:spChg>
        <pc:spChg chg="add mod">
          <ac:chgData name="Valérie" userId="1b450f87-bfaa-4071-9d8b-ae7ea46261a8" providerId="ADAL" clId="{29DBF189-BEF5-425B-9677-F4AFD0C1A95A}" dt="2020-10-06T05:44:51.951" v="425" actId="1076"/>
          <ac:spMkLst>
            <pc:docMk/>
            <pc:sldMk cId="3823685408" sldId="297"/>
            <ac:spMk id="7" creationId="{0163B9F4-05BD-4980-94DA-B5025EDACC01}"/>
          </ac:spMkLst>
        </pc:spChg>
        <pc:spChg chg="add mod">
          <ac:chgData name="Valérie" userId="1b450f87-bfaa-4071-9d8b-ae7ea46261a8" providerId="ADAL" clId="{29DBF189-BEF5-425B-9677-F4AFD0C1A95A}" dt="2020-10-06T05:45:15.553" v="429" actId="1076"/>
          <ac:spMkLst>
            <pc:docMk/>
            <pc:sldMk cId="3823685408" sldId="297"/>
            <ac:spMk id="8" creationId="{A5E65CF6-FF8F-42DA-9812-4C26AC211C09}"/>
          </ac:spMkLst>
        </pc:spChg>
        <pc:spChg chg="add mod">
          <ac:chgData name="Valérie" userId="1b450f87-bfaa-4071-9d8b-ae7ea46261a8" providerId="ADAL" clId="{29DBF189-BEF5-425B-9677-F4AFD0C1A95A}" dt="2020-10-06T05:54:05.729" v="492" actId="1076"/>
          <ac:spMkLst>
            <pc:docMk/>
            <pc:sldMk cId="3823685408" sldId="297"/>
            <ac:spMk id="9" creationId="{0B21DDB1-FE65-4614-A39F-BCF1F279F99C}"/>
          </ac:spMkLst>
        </pc:spChg>
        <pc:spChg chg="add mod">
          <ac:chgData name="Valérie" userId="1b450f87-bfaa-4071-9d8b-ae7ea46261a8" providerId="ADAL" clId="{29DBF189-BEF5-425B-9677-F4AFD0C1A95A}" dt="2020-10-06T05:54:02.027" v="491" actId="1076"/>
          <ac:spMkLst>
            <pc:docMk/>
            <pc:sldMk cId="3823685408" sldId="297"/>
            <ac:spMk id="10" creationId="{7FF96012-DF47-40A0-AB4D-DEF6F08C3FFE}"/>
          </ac:spMkLst>
        </pc:spChg>
        <pc:spChg chg="add mod">
          <ac:chgData name="Valérie" userId="1b450f87-bfaa-4071-9d8b-ae7ea46261a8" providerId="ADAL" clId="{29DBF189-BEF5-425B-9677-F4AFD0C1A95A}" dt="2020-10-06T05:50:06.073" v="456" actId="1076"/>
          <ac:spMkLst>
            <pc:docMk/>
            <pc:sldMk cId="3823685408" sldId="297"/>
            <ac:spMk id="11" creationId="{C1FCD621-D32A-47CE-8143-528AEC31BC7E}"/>
          </ac:spMkLst>
        </pc:spChg>
        <pc:spChg chg="add del mod">
          <ac:chgData name="Valérie" userId="1b450f87-bfaa-4071-9d8b-ae7ea46261a8" providerId="ADAL" clId="{29DBF189-BEF5-425B-9677-F4AFD0C1A95A}" dt="2020-10-06T05:50:02.863" v="455" actId="1076"/>
          <ac:spMkLst>
            <pc:docMk/>
            <pc:sldMk cId="3823685408" sldId="297"/>
            <ac:spMk id="12" creationId="{DBF70119-E429-4226-A98B-B662CF635CB9}"/>
          </ac:spMkLst>
        </pc:spChg>
        <pc:spChg chg="add mod">
          <ac:chgData name="Valérie" userId="1b450f87-bfaa-4071-9d8b-ae7ea46261a8" providerId="ADAL" clId="{29DBF189-BEF5-425B-9677-F4AFD0C1A95A}" dt="2020-10-06T05:53:57.499" v="490" actId="1076"/>
          <ac:spMkLst>
            <pc:docMk/>
            <pc:sldMk cId="3823685408" sldId="297"/>
            <ac:spMk id="13" creationId="{C58AB095-8F40-4DB9-A6D9-88C2C89B9C0C}"/>
          </ac:spMkLst>
        </pc:spChg>
        <pc:spChg chg="add mod">
          <ac:chgData name="Valérie" userId="1b450f87-bfaa-4071-9d8b-ae7ea46261a8" providerId="ADAL" clId="{29DBF189-BEF5-425B-9677-F4AFD0C1A95A}" dt="2020-10-06T05:53:53.491" v="489" actId="1076"/>
          <ac:spMkLst>
            <pc:docMk/>
            <pc:sldMk cId="3823685408" sldId="297"/>
            <ac:spMk id="14" creationId="{E88A0BA5-35BF-4D70-BFB6-B1C7C62915B0}"/>
          </ac:spMkLst>
        </pc:spChg>
        <pc:spChg chg="add mod">
          <ac:chgData name="Valérie" userId="1b450f87-bfaa-4071-9d8b-ae7ea46261a8" providerId="ADAL" clId="{29DBF189-BEF5-425B-9677-F4AFD0C1A95A}" dt="2020-10-06T05:53:37.069" v="488" actId="1076"/>
          <ac:spMkLst>
            <pc:docMk/>
            <pc:sldMk cId="3823685408" sldId="297"/>
            <ac:spMk id="15" creationId="{10657E4C-77C7-46C4-A778-F80B429A58FB}"/>
          </ac:spMkLst>
        </pc:spChg>
        <pc:spChg chg="add mod">
          <ac:chgData name="Valérie" userId="1b450f87-bfaa-4071-9d8b-ae7ea46261a8" providerId="ADAL" clId="{29DBF189-BEF5-425B-9677-F4AFD0C1A95A}" dt="2020-10-06T05:53:09.646" v="482" actId="1076"/>
          <ac:spMkLst>
            <pc:docMk/>
            <pc:sldMk cId="3823685408" sldId="297"/>
            <ac:spMk id="16" creationId="{2EDC9656-A391-47DD-82BD-EBDBFD6F0538}"/>
          </ac:spMkLst>
        </pc:spChg>
        <pc:spChg chg="add mod">
          <ac:chgData name="Valérie" userId="1b450f87-bfaa-4071-9d8b-ae7ea46261a8" providerId="ADAL" clId="{29DBF189-BEF5-425B-9677-F4AFD0C1A95A}" dt="2020-10-06T05:55:21.989" v="506" actId="1076"/>
          <ac:spMkLst>
            <pc:docMk/>
            <pc:sldMk cId="3823685408" sldId="297"/>
            <ac:spMk id="17" creationId="{25209F5E-232A-405C-B591-69CDA9393922}"/>
          </ac:spMkLst>
        </pc:spChg>
        <pc:spChg chg="add del mod">
          <ac:chgData name="Valérie" userId="1b450f87-bfaa-4071-9d8b-ae7ea46261a8" providerId="ADAL" clId="{29DBF189-BEF5-425B-9677-F4AFD0C1A95A}" dt="2020-10-06T05:49:25.233" v="451" actId="478"/>
          <ac:spMkLst>
            <pc:docMk/>
            <pc:sldMk cId="3823685408" sldId="297"/>
            <ac:spMk id="18" creationId="{731CC9D8-8FB7-4337-9F1B-D1C403414BAF}"/>
          </ac:spMkLst>
        </pc:spChg>
        <pc:spChg chg="add mod">
          <ac:chgData name="Valérie" userId="1b450f87-bfaa-4071-9d8b-ae7ea46261a8" providerId="ADAL" clId="{29DBF189-BEF5-425B-9677-F4AFD0C1A95A}" dt="2020-10-06T05:50:13.553" v="457" actId="1076"/>
          <ac:spMkLst>
            <pc:docMk/>
            <pc:sldMk cId="3823685408" sldId="297"/>
            <ac:spMk id="19" creationId="{ED5B8F25-F8AE-44BA-8E3E-5F903EAC6B37}"/>
          </ac:spMkLst>
        </pc:spChg>
        <pc:spChg chg="add mod">
          <ac:chgData name="Valérie" userId="1b450f87-bfaa-4071-9d8b-ae7ea46261a8" providerId="ADAL" clId="{29DBF189-BEF5-425B-9677-F4AFD0C1A95A}" dt="2020-10-06T05:55:29.019" v="507" actId="1076"/>
          <ac:spMkLst>
            <pc:docMk/>
            <pc:sldMk cId="3823685408" sldId="297"/>
            <ac:spMk id="20" creationId="{8464F356-B517-46B7-B72F-8604D824A33D}"/>
          </ac:spMkLst>
        </pc:spChg>
        <pc:spChg chg="add del">
          <ac:chgData name="Valérie" userId="1b450f87-bfaa-4071-9d8b-ae7ea46261a8" providerId="ADAL" clId="{29DBF189-BEF5-425B-9677-F4AFD0C1A95A}" dt="2020-10-06T05:56:54.432" v="517"/>
          <ac:spMkLst>
            <pc:docMk/>
            <pc:sldMk cId="3823685408" sldId="297"/>
            <ac:spMk id="204" creationId="{563A6989-CD36-4C9C-A268-7D5067471E7F}"/>
          </ac:spMkLst>
        </pc:spChg>
        <pc:cxnChg chg="add mod">
          <ac:chgData name="Valérie" userId="1b450f87-bfaa-4071-9d8b-ae7ea46261a8" providerId="ADAL" clId="{29DBF189-BEF5-425B-9677-F4AFD0C1A95A}" dt="2020-10-06T05:57:25.120" v="521" actId="208"/>
          <ac:cxnSpMkLst>
            <pc:docMk/>
            <pc:sldMk cId="3823685408" sldId="297"/>
            <ac:cxnSpMk id="22" creationId="{317DF439-F31B-450E-AF57-66AA861891BC}"/>
          </ac:cxnSpMkLst>
        </pc:cxnChg>
        <pc:cxnChg chg="add mod">
          <ac:chgData name="Valérie" userId="1b450f87-bfaa-4071-9d8b-ae7ea46261a8" providerId="ADAL" clId="{29DBF189-BEF5-425B-9677-F4AFD0C1A95A}" dt="2020-10-06T05:57:25.120" v="521" actId="208"/>
          <ac:cxnSpMkLst>
            <pc:docMk/>
            <pc:sldMk cId="3823685408" sldId="297"/>
            <ac:cxnSpMk id="24" creationId="{D9C124DB-4824-41F4-A869-4F242DC1A39A}"/>
          </ac:cxnSpMkLst>
        </pc:cxnChg>
        <pc:cxnChg chg="add mod">
          <ac:chgData name="Valérie" userId="1b450f87-bfaa-4071-9d8b-ae7ea46261a8" providerId="ADAL" clId="{29DBF189-BEF5-425B-9677-F4AFD0C1A95A}" dt="2020-10-06T05:57:42.871" v="522" actId="208"/>
          <ac:cxnSpMkLst>
            <pc:docMk/>
            <pc:sldMk cId="3823685408" sldId="297"/>
            <ac:cxnSpMk id="27" creationId="{6B828AC9-2654-44A5-BC7B-5AE234DF6F3C}"/>
          </ac:cxnSpMkLst>
        </pc:cxnChg>
        <pc:cxnChg chg="add mod">
          <ac:chgData name="Valérie" userId="1b450f87-bfaa-4071-9d8b-ae7ea46261a8" providerId="ADAL" clId="{29DBF189-BEF5-425B-9677-F4AFD0C1A95A}" dt="2020-10-06T05:57:42.871" v="522" actId="208"/>
          <ac:cxnSpMkLst>
            <pc:docMk/>
            <pc:sldMk cId="3823685408" sldId="297"/>
            <ac:cxnSpMk id="34" creationId="{795C7105-8302-4416-AC17-1E63AABD0B20}"/>
          </ac:cxnSpMkLst>
        </pc:cxnChg>
        <pc:cxnChg chg="add mod">
          <ac:chgData name="Valérie" userId="1b450f87-bfaa-4071-9d8b-ae7ea46261a8" providerId="ADAL" clId="{29DBF189-BEF5-425B-9677-F4AFD0C1A95A}" dt="2020-10-06T05:53:53.491" v="489" actId="1076"/>
          <ac:cxnSpMkLst>
            <pc:docMk/>
            <pc:sldMk cId="3823685408" sldId="297"/>
            <ac:cxnSpMk id="37" creationId="{6B12EDF6-3919-4FB7-8CB5-A711F1272146}"/>
          </ac:cxnSpMkLst>
        </pc:cxnChg>
        <pc:cxnChg chg="add mod">
          <ac:chgData name="Valérie" userId="1b450f87-bfaa-4071-9d8b-ae7ea46261a8" providerId="ADAL" clId="{29DBF189-BEF5-425B-9677-F4AFD0C1A95A}" dt="2020-10-06T05:53:57.499" v="490" actId="1076"/>
          <ac:cxnSpMkLst>
            <pc:docMk/>
            <pc:sldMk cId="3823685408" sldId="297"/>
            <ac:cxnSpMk id="40" creationId="{BA67675D-B888-4728-9FB4-37075A571DCA}"/>
          </ac:cxnSpMkLst>
        </pc:cxnChg>
        <pc:cxnChg chg="add mod">
          <ac:chgData name="Valérie" userId="1b450f87-bfaa-4071-9d8b-ae7ea46261a8" providerId="ADAL" clId="{29DBF189-BEF5-425B-9677-F4AFD0C1A95A}" dt="2020-10-06T05:57:55.560" v="523" actId="208"/>
          <ac:cxnSpMkLst>
            <pc:docMk/>
            <pc:sldMk cId="3823685408" sldId="297"/>
            <ac:cxnSpMk id="43" creationId="{9CFEBBEF-0919-4A4A-B119-87CB0C7D3821}"/>
          </ac:cxnSpMkLst>
        </pc:cxnChg>
        <pc:cxnChg chg="add mod">
          <ac:chgData name="Valérie" userId="1b450f87-bfaa-4071-9d8b-ae7ea46261a8" providerId="ADAL" clId="{29DBF189-BEF5-425B-9677-F4AFD0C1A95A}" dt="2020-10-06T05:57:55.560" v="523" actId="208"/>
          <ac:cxnSpMkLst>
            <pc:docMk/>
            <pc:sldMk cId="3823685408" sldId="297"/>
            <ac:cxnSpMk id="46" creationId="{6F007D35-F8A0-498F-B6FB-EA0EEC6AACDF}"/>
          </ac:cxnSpMkLst>
        </pc:cxnChg>
        <pc:cxnChg chg="add mod">
          <ac:chgData name="Valérie" userId="1b450f87-bfaa-4071-9d8b-ae7ea46261a8" providerId="ADAL" clId="{29DBF189-BEF5-425B-9677-F4AFD0C1A95A}" dt="2020-10-06T05:47:48.886" v="442" actId="14100"/>
          <ac:cxnSpMkLst>
            <pc:docMk/>
            <pc:sldMk cId="3823685408" sldId="297"/>
            <ac:cxnSpMk id="69" creationId="{53CB321D-4620-4DAD-8907-A12EEDC93342}"/>
          </ac:cxnSpMkLst>
        </pc:cxnChg>
        <pc:cxnChg chg="add mod">
          <ac:chgData name="Valérie" userId="1b450f87-bfaa-4071-9d8b-ae7ea46261a8" providerId="ADAL" clId="{29DBF189-BEF5-425B-9677-F4AFD0C1A95A}" dt="2020-10-06T05:50:06.073" v="456" actId="1076"/>
          <ac:cxnSpMkLst>
            <pc:docMk/>
            <pc:sldMk cId="3823685408" sldId="297"/>
            <ac:cxnSpMk id="156" creationId="{D58412BA-9488-435E-8C50-A920414480F9}"/>
          </ac:cxnSpMkLst>
        </pc:cxnChg>
        <pc:cxnChg chg="add mod">
          <ac:chgData name="Valérie" userId="1b450f87-bfaa-4071-9d8b-ae7ea46261a8" providerId="ADAL" clId="{29DBF189-BEF5-425B-9677-F4AFD0C1A95A}" dt="2020-10-06T05:50:28.827" v="461" actId="14100"/>
          <ac:cxnSpMkLst>
            <pc:docMk/>
            <pc:sldMk cId="3823685408" sldId="297"/>
            <ac:cxnSpMk id="161" creationId="{5902A59A-C2AC-4DF0-9A1F-387D07D85210}"/>
          </ac:cxnSpMkLst>
        </pc:cxnChg>
        <pc:cxnChg chg="add mod">
          <ac:chgData name="Valérie" userId="1b450f87-bfaa-4071-9d8b-ae7ea46261a8" providerId="ADAL" clId="{29DBF189-BEF5-425B-9677-F4AFD0C1A95A}" dt="2020-10-06T05:50:44.613" v="465" actId="14100"/>
          <ac:cxnSpMkLst>
            <pc:docMk/>
            <pc:sldMk cId="3823685408" sldId="297"/>
            <ac:cxnSpMk id="164" creationId="{C8ED44CA-DF6D-468B-8A40-73B013E3DB0A}"/>
          </ac:cxnSpMkLst>
        </pc:cxnChg>
        <pc:cxnChg chg="add mod">
          <ac:chgData name="Valérie" userId="1b450f87-bfaa-4071-9d8b-ae7ea46261a8" providerId="ADAL" clId="{29DBF189-BEF5-425B-9677-F4AFD0C1A95A}" dt="2020-10-06T05:58:06.935" v="524" actId="208"/>
          <ac:cxnSpMkLst>
            <pc:docMk/>
            <pc:sldMk cId="3823685408" sldId="297"/>
            <ac:cxnSpMk id="167" creationId="{7930DA04-7AAD-4B9D-A7B0-35E6EF080A0C}"/>
          </ac:cxnSpMkLst>
        </pc:cxnChg>
        <pc:cxnChg chg="add mod">
          <ac:chgData name="Valérie" userId="1b450f87-bfaa-4071-9d8b-ae7ea46261a8" providerId="ADAL" clId="{29DBF189-BEF5-425B-9677-F4AFD0C1A95A}" dt="2020-10-06T05:53:09.646" v="482" actId="1076"/>
          <ac:cxnSpMkLst>
            <pc:docMk/>
            <pc:sldMk cId="3823685408" sldId="297"/>
            <ac:cxnSpMk id="170" creationId="{B37A48FE-741E-4E0B-8916-1D7199478735}"/>
          </ac:cxnSpMkLst>
        </pc:cxnChg>
        <pc:cxnChg chg="add mod">
          <ac:chgData name="Valérie" userId="1b450f87-bfaa-4071-9d8b-ae7ea46261a8" providerId="ADAL" clId="{29DBF189-BEF5-425B-9677-F4AFD0C1A95A}" dt="2020-10-06T05:58:06.935" v="524" actId="208"/>
          <ac:cxnSpMkLst>
            <pc:docMk/>
            <pc:sldMk cId="3823685408" sldId="297"/>
            <ac:cxnSpMk id="175" creationId="{3B967988-31DD-490B-8480-A416D589C1A7}"/>
          </ac:cxnSpMkLst>
        </pc:cxnChg>
        <pc:cxnChg chg="add mod">
          <ac:chgData name="Valérie" userId="1b450f87-bfaa-4071-9d8b-ae7ea46261a8" providerId="ADAL" clId="{29DBF189-BEF5-425B-9677-F4AFD0C1A95A}" dt="2020-10-06T05:55:21.989" v="506" actId="1076"/>
          <ac:cxnSpMkLst>
            <pc:docMk/>
            <pc:sldMk cId="3823685408" sldId="297"/>
            <ac:cxnSpMk id="186" creationId="{E048863E-B4BC-4AA1-908C-CE5D9D40EE43}"/>
          </ac:cxnSpMkLst>
        </pc:cxnChg>
        <pc:cxnChg chg="add mod">
          <ac:chgData name="Valérie" userId="1b450f87-bfaa-4071-9d8b-ae7ea46261a8" providerId="ADAL" clId="{29DBF189-BEF5-425B-9677-F4AFD0C1A95A}" dt="2020-10-06T05:55:29.019" v="507" actId="1076"/>
          <ac:cxnSpMkLst>
            <pc:docMk/>
            <pc:sldMk cId="3823685408" sldId="297"/>
            <ac:cxnSpMk id="189" creationId="{3881655E-B472-44F3-AD8B-13E32C4FFAFC}"/>
          </ac:cxnSpMkLst>
        </pc:cxnChg>
        <pc:cxnChg chg="add mod">
          <ac:chgData name="Valérie" userId="1b450f87-bfaa-4071-9d8b-ae7ea46261a8" providerId="ADAL" clId="{29DBF189-BEF5-425B-9677-F4AFD0C1A95A}" dt="2020-10-06T05:58:19.843" v="525" actId="208"/>
          <ac:cxnSpMkLst>
            <pc:docMk/>
            <pc:sldMk cId="3823685408" sldId="297"/>
            <ac:cxnSpMk id="197" creationId="{4AAD5D36-FA65-453A-9A6C-897D3B6DAA8D}"/>
          </ac:cxnSpMkLst>
        </pc:cxnChg>
        <pc:cxnChg chg="add mod">
          <ac:chgData name="Valérie" userId="1b450f87-bfaa-4071-9d8b-ae7ea46261a8" providerId="ADAL" clId="{29DBF189-BEF5-425B-9677-F4AFD0C1A95A}" dt="2020-10-06T05:58:19.843" v="525" actId="208"/>
          <ac:cxnSpMkLst>
            <pc:docMk/>
            <pc:sldMk cId="3823685408" sldId="297"/>
            <ac:cxnSpMk id="200" creationId="{03012692-9B56-4B10-9162-0E7A1F24F216}"/>
          </ac:cxnSpMkLst>
        </pc:cxnChg>
        <pc:cxnChg chg="add mod">
          <ac:chgData name="Valérie" userId="1b450f87-bfaa-4071-9d8b-ae7ea46261a8" providerId="ADAL" clId="{29DBF189-BEF5-425B-9677-F4AFD0C1A95A}" dt="2020-10-06T05:57:04.818" v="520" actId="14100"/>
          <ac:cxnSpMkLst>
            <pc:docMk/>
            <pc:sldMk cId="3823685408" sldId="297"/>
            <ac:cxnSpMk id="205" creationId="{30F16D66-3CFE-4CB3-9BAC-1258970FABFC}"/>
          </ac:cxnSpMkLst>
        </pc:cxnChg>
      </pc:sldChg>
    </pc:docChg>
  </pc:docChgLst>
  <pc:docChgLst>
    <pc:chgData name="Turgeon Valérie" userId="1b450f87-bfaa-4071-9d8b-ae7ea46261a8" providerId="ADAL" clId="{76C58360-566E-497F-9666-00B89267CE02}"/>
    <pc:docChg chg="undo custSel addSld modSld">
      <pc:chgData name="Turgeon Valérie" userId="1b450f87-bfaa-4071-9d8b-ae7ea46261a8" providerId="ADAL" clId="{76C58360-566E-497F-9666-00B89267CE02}" dt="2021-08-23T17:21:08.652" v="112" actId="1076"/>
      <pc:docMkLst>
        <pc:docMk/>
      </pc:docMkLst>
      <pc:sldChg chg="addSp delSp modSp new mod">
        <pc:chgData name="Turgeon Valérie" userId="1b450f87-bfaa-4071-9d8b-ae7ea46261a8" providerId="ADAL" clId="{76C58360-566E-497F-9666-00B89267CE02}" dt="2021-08-23T14:58:15.296" v="64" actId="1076"/>
        <pc:sldMkLst>
          <pc:docMk/>
          <pc:sldMk cId="2188148555" sldId="321"/>
        </pc:sldMkLst>
        <pc:spChg chg="mod">
          <ac:chgData name="Turgeon Valérie" userId="1b450f87-bfaa-4071-9d8b-ae7ea46261a8" providerId="ADAL" clId="{76C58360-566E-497F-9666-00B89267CE02}" dt="2021-08-23T14:54:16.655" v="43" actId="20577"/>
          <ac:spMkLst>
            <pc:docMk/>
            <pc:sldMk cId="2188148555" sldId="321"/>
            <ac:spMk id="2" creationId="{17B9DF56-D2A0-465C-A43B-68FD497A9BBF}"/>
          </ac:spMkLst>
        </pc:spChg>
        <pc:spChg chg="del">
          <ac:chgData name="Turgeon Valérie" userId="1b450f87-bfaa-4071-9d8b-ae7ea46261a8" providerId="ADAL" clId="{76C58360-566E-497F-9666-00B89267CE02}" dt="2021-08-23T14:53:36.783" v="1" actId="478"/>
          <ac:spMkLst>
            <pc:docMk/>
            <pc:sldMk cId="2188148555" sldId="321"/>
            <ac:spMk id="3" creationId="{73E0EEE8-DD3B-47FB-8585-EC317530E55B}"/>
          </ac:spMkLst>
        </pc:spChg>
        <pc:spChg chg="add mod">
          <ac:chgData name="Turgeon Valérie" userId="1b450f87-bfaa-4071-9d8b-ae7ea46261a8" providerId="ADAL" clId="{76C58360-566E-497F-9666-00B89267CE02}" dt="2021-08-23T14:57:28.803" v="55" actId="13822"/>
          <ac:spMkLst>
            <pc:docMk/>
            <pc:sldMk cId="2188148555" sldId="321"/>
            <ac:spMk id="6" creationId="{BADEC2CF-CC51-44FA-8ADE-9E5CE092867E}"/>
          </ac:spMkLst>
        </pc:spChg>
        <pc:spChg chg="add mod">
          <ac:chgData name="Turgeon Valérie" userId="1b450f87-bfaa-4071-9d8b-ae7ea46261a8" providerId="ADAL" clId="{76C58360-566E-497F-9666-00B89267CE02}" dt="2021-08-23T14:58:13.783" v="63" actId="1076"/>
          <ac:spMkLst>
            <pc:docMk/>
            <pc:sldMk cId="2188148555" sldId="321"/>
            <ac:spMk id="7" creationId="{8E5F769D-8B55-48E6-8082-EDD6664CD0A1}"/>
          </ac:spMkLst>
        </pc:spChg>
        <pc:spChg chg="add del mod">
          <ac:chgData name="Turgeon Valérie" userId="1b450f87-bfaa-4071-9d8b-ae7ea46261a8" providerId="ADAL" clId="{76C58360-566E-497F-9666-00B89267CE02}" dt="2021-08-23T14:57:52.925" v="60" actId="478"/>
          <ac:spMkLst>
            <pc:docMk/>
            <pc:sldMk cId="2188148555" sldId="321"/>
            <ac:spMk id="9" creationId="{A82CE823-6792-43A7-8FBA-816BB5605257}"/>
          </ac:spMkLst>
        </pc:spChg>
        <pc:picChg chg="add mod">
          <ac:chgData name="Turgeon Valérie" userId="1b450f87-bfaa-4071-9d8b-ae7ea46261a8" providerId="ADAL" clId="{76C58360-566E-497F-9666-00B89267CE02}" dt="2021-08-23T14:58:15.296" v="64" actId="1076"/>
          <ac:picMkLst>
            <pc:docMk/>
            <pc:sldMk cId="2188148555" sldId="321"/>
            <ac:picMk id="5" creationId="{85D55C8E-EA0C-408E-A867-7C288EE2BB1D}"/>
          </ac:picMkLst>
        </pc:picChg>
        <pc:picChg chg="add mod">
          <ac:chgData name="Turgeon Valérie" userId="1b450f87-bfaa-4071-9d8b-ae7ea46261a8" providerId="ADAL" clId="{76C58360-566E-497F-9666-00B89267CE02}" dt="2021-08-23T14:57:00.684" v="53" actId="1076"/>
          <ac:picMkLst>
            <pc:docMk/>
            <pc:sldMk cId="2188148555" sldId="321"/>
            <ac:picMk id="1026" creationId="{E36BB167-65CA-407C-9850-B7FFB6B65347}"/>
          </ac:picMkLst>
        </pc:picChg>
        <pc:picChg chg="add mod">
          <ac:chgData name="Turgeon Valérie" userId="1b450f87-bfaa-4071-9d8b-ae7ea46261a8" providerId="ADAL" clId="{76C58360-566E-497F-9666-00B89267CE02}" dt="2021-08-23T14:56:52.569" v="51" actId="1076"/>
          <ac:picMkLst>
            <pc:docMk/>
            <pc:sldMk cId="2188148555" sldId="321"/>
            <ac:picMk id="1028" creationId="{7301898C-4C6E-483D-877E-74F824DA75F6}"/>
          </ac:picMkLst>
        </pc:picChg>
      </pc:sldChg>
      <pc:sldChg chg="addSp delSp modSp new mod">
        <pc:chgData name="Turgeon Valérie" userId="1b450f87-bfaa-4071-9d8b-ae7ea46261a8" providerId="ADAL" clId="{76C58360-566E-497F-9666-00B89267CE02}" dt="2021-08-23T17:21:08.652" v="112" actId="1076"/>
        <pc:sldMkLst>
          <pc:docMk/>
          <pc:sldMk cId="3461094957" sldId="322"/>
        </pc:sldMkLst>
        <pc:spChg chg="mod">
          <ac:chgData name="Turgeon Valérie" userId="1b450f87-bfaa-4071-9d8b-ae7ea46261a8" providerId="ADAL" clId="{76C58360-566E-497F-9666-00B89267CE02}" dt="2021-08-23T17:15:54.323" v="98" actId="20577"/>
          <ac:spMkLst>
            <pc:docMk/>
            <pc:sldMk cId="3461094957" sldId="322"/>
            <ac:spMk id="2" creationId="{C4844DD3-6978-4D5A-893D-6167079B1286}"/>
          </ac:spMkLst>
        </pc:spChg>
        <pc:spChg chg="del">
          <ac:chgData name="Turgeon Valérie" userId="1b450f87-bfaa-4071-9d8b-ae7ea46261a8" providerId="ADAL" clId="{76C58360-566E-497F-9666-00B89267CE02}" dt="2021-08-23T17:15:27.396" v="66" actId="478"/>
          <ac:spMkLst>
            <pc:docMk/>
            <pc:sldMk cId="3461094957" sldId="322"/>
            <ac:spMk id="3" creationId="{5F7BE697-35C7-45E6-86FC-C84915FB9C43}"/>
          </ac:spMkLst>
        </pc:spChg>
        <pc:picChg chg="add del mod">
          <ac:chgData name="Turgeon Valérie" userId="1b450f87-bfaa-4071-9d8b-ae7ea46261a8" providerId="ADAL" clId="{76C58360-566E-497F-9666-00B89267CE02}" dt="2021-08-23T17:17:57.643" v="108" actId="22"/>
          <ac:picMkLst>
            <pc:docMk/>
            <pc:sldMk cId="3461094957" sldId="322"/>
            <ac:picMk id="5" creationId="{4A89288E-740B-4223-A0F7-0FAC1422F83B}"/>
          </ac:picMkLst>
        </pc:picChg>
        <pc:picChg chg="add mod">
          <ac:chgData name="Turgeon Valérie" userId="1b450f87-bfaa-4071-9d8b-ae7ea46261a8" providerId="ADAL" clId="{76C58360-566E-497F-9666-00B89267CE02}" dt="2021-08-23T17:17:51.039" v="104" actId="1076"/>
          <ac:picMkLst>
            <pc:docMk/>
            <pc:sldMk cId="3461094957" sldId="322"/>
            <ac:picMk id="1026" creationId="{C8486E9D-1ADF-4F55-8CF6-3CA6D76E7AF0}"/>
          </ac:picMkLst>
        </pc:picChg>
        <pc:picChg chg="add mod">
          <ac:chgData name="Turgeon Valérie" userId="1b450f87-bfaa-4071-9d8b-ae7ea46261a8" providerId="ADAL" clId="{76C58360-566E-497F-9666-00B89267CE02}" dt="2021-08-23T17:21:08.652" v="112" actId="1076"/>
          <ac:picMkLst>
            <pc:docMk/>
            <pc:sldMk cId="3461094957" sldId="322"/>
            <ac:picMk id="1028" creationId="{70F7A1B7-C4E7-4497-9AAC-3530B0D88935}"/>
          </ac:picMkLst>
        </pc:picChg>
      </pc:sldChg>
    </pc:docChg>
  </pc:docChgLst>
  <pc:docChgLst>
    <pc:chgData name="Turgeon Valérie" userId="1b450f87-bfaa-4071-9d8b-ae7ea46261a8" providerId="ADAL" clId="{8F4766F8-15FB-4E04-BBD3-407CCC4CCA3C}"/>
    <pc:docChg chg="custSel addSld delSld modSld">
      <pc:chgData name="Turgeon Valérie" userId="1b450f87-bfaa-4071-9d8b-ae7ea46261a8" providerId="ADAL" clId="{8F4766F8-15FB-4E04-BBD3-407CCC4CCA3C}" dt="2021-08-21T20:02:38.343" v="18" actId="47"/>
      <pc:docMkLst>
        <pc:docMk/>
      </pc:docMkLst>
      <pc:sldChg chg="modSp add del mod">
        <pc:chgData name="Turgeon Valérie" userId="1b450f87-bfaa-4071-9d8b-ae7ea46261a8" providerId="ADAL" clId="{8F4766F8-15FB-4E04-BBD3-407CCC4CCA3C}" dt="2021-08-21T20:02:38.343" v="18" actId="47"/>
        <pc:sldMkLst>
          <pc:docMk/>
          <pc:sldMk cId="1456799963" sldId="306"/>
        </pc:sldMkLst>
        <pc:spChg chg="mod">
          <ac:chgData name="Turgeon Valérie" userId="1b450f87-bfaa-4071-9d8b-ae7ea46261a8" providerId="ADAL" clId="{8F4766F8-15FB-4E04-BBD3-407CCC4CCA3C}" dt="2021-08-21T20:00:51.789" v="2" actId="14100"/>
          <ac:spMkLst>
            <pc:docMk/>
            <pc:sldMk cId="1456799963" sldId="306"/>
            <ac:spMk id="4" creationId="{828DC9A9-DE07-4022-AD72-00508C2FAA92}"/>
          </ac:spMkLst>
        </pc:spChg>
      </pc:sldChg>
      <pc:sldChg chg="addSp delSp modSp new mod">
        <pc:chgData name="Turgeon Valérie" userId="1b450f87-bfaa-4071-9d8b-ae7ea46261a8" providerId="ADAL" clId="{8F4766F8-15FB-4E04-BBD3-407CCC4CCA3C}" dt="2021-08-21T20:02:31.274" v="17" actId="207"/>
        <pc:sldMkLst>
          <pc:docMk/>
          <pc:sldMk cId="353497767" sldId="307"/>
        </pc:sldMkLst>
        <pc:spChg chg="del">
          <ac:chgData name="Turgeon Valérie" userId="1b450f87-bfaa-4071-9d8b-ae7ea46261a8" providerId="ADAL" clId="{8F4766F8-15FB-4E04-BBD3-407CCC4CCA3C}" dt="2021-08-21T20:01:45.362" v="4" actId="478"/>
          <ac:spMkLst>
            <pc:docMk/>
            <pc:sldMk cId="353497767" sldId="307"/>
            <ac:spMk id="2" creationId="{D6B62D1F-E82B-468F-9530-2311BD943FA3}"/>
          </ac:spMkLst>
        </pc:spChg>
        <pc:spChg chg="add mod">
          <ac:chgData name="Turgeon Valérie" userId="1b450f87-bfaa-4071-9d8b-ae7ea46261a8" providerId="ADAL" clId="{8F4766F8-15FB-4E04-BBD3-407CCC4CCA3C}" dt="2021-08-21T20:02:11.774" v="13" actId="14100"/>
          <ac:spMkLst>
            <pc:docMk/>
            <pc:sldMk cId="353497767" sldId="307"/>
            <ac:spMk id="4" creationId="{D40BAED5-F8F9-4583-8712-6636DBB3D150}"/>
          </ac:spMkLst>
        </pc:spChg>
        <pc:spChg chg="add mod">
          <ac:chgData name="Turgeon Valérie" userId="1b450f87-bfaa-4071-9d8b-ae7ea46261a8" providerId="ADAL" clId="{8F4766F8-15FB-4E04-BBD3-407CCC4CCA3C}" dt="2021-08-21T20:02:31.274" v="17" actId="207"/>
          <ac:spMkLst>
            <pc:docMk/>
            <pc:sldMk cId="353497767" sldId="307"/>
            <ac:spMk id="5" creationId="{2C936BDE-0FC5-45B1-BB16-46E521D4F309}"/>
          </ac:spMkLst>
        </pc:spChg>
      </pc:sldChg>
    </pc:docChg>
  </pc:docChgLst>
  <pc:docChgLst>
    <pc:chgData name="Turgeon Valérie" userId="1b450f87-bfaa-4071-9d8b-ae7ea46261a8" providerId="ADAL" clId="{69679C3D-4288-4BA5-B2A3-03C6EF9E1EB5}"/>
    <pc:docChg chg="custSel modSld">
      <pc:chgData name="Turgeon Valérie" userId="1b450f87-bfaa-4071-9d8b-ae7ea46261a8" providerId="ADAL" clId="{69679C3D-4288-4BA5-B2A3-03C6EF9E1EB5}" dt="2021-06-02T07:30:38.400" v="24" actId="27636"/>
      <pc:docMkLst>
        <pc:docMk/>
      </pc:docMkLst>
      <pc:sldChg chg="modSp mod">
        <pc:chgData name="Turgeon Valérie" userId="1b450f87-bfaa-4071-9d8b-ae7ea46261a8" providerId="ADAL" clId="{69679C3D-4288-4BA5-B2A3-03C6EF9E1EB5}" dt="2021-06-02T07:30:38.400" v="24" actId="27636"/>
        <pc:sldMkLst>
          <pc:docMk/>
          <pc:sldMk cId="1590453878" sldId="284"/>
        </pc:sldMkLst>
        <pc:spChg chg="mod">
          <ac:chgData name="Turgeon Valérie" userId="1b450f87-bfaa-4071-9d8b-ae7ea46261a8" providerId="ADAL" clId="{69679C3D-4288-4BA5-B2A3-03C6EF9E1EB5}" dt="2021-06-02T07:30:38.400" v="24" actId="27636"/>
          <ac:spMkLst>
            <pc:docMk/>
            <pc:sldMk cId="1590453878" sldId="284"/>
            <ac:spMk id="39" creationId="{00000000-0000-0000-0000-000000000000}"/>
          </ac:spMkLst>
        </pc:spChg>
      </pc:sldChg>
    </pc:docChg>
  </pc:docChgLst>
  <pc:docChgLst>
    <pc:chgData name="Turgeon Valérie" userId="1b450f87-bfaa-4071-9d8b-ae7ea46261a8" providerId="ADAL" clId="{774F3774-2776-4C67-BBCE-9A4A6C82F062}"/>
    <pc:docChg chg="modSld sldOrd">
      <pc:chgData name="Turgeon Valérie" userId="1b450f87-bfaa-4071-9d8b-ae7ea46261a8" providerId="ADAL" clId="{774F3774-2776-4C67-BBCE-9A4A6C82F062}" dt="2021-08-21T00:18:45.477" v="3"/>
      <pc:docMkLst>
        <pc:docMk/>
      </pc:docMkLst>
      <pc:sldChg chg="ord">
        <pc:chgData name="Turgeon Valérie" userId="1b450f87-bfaa-4071-9d8b-ae7ea46261a8" providerId="ADAL" clId="{774F3774-2776-4C67-BBCE-9A4A6C82F062}" dt="2021-08-21T00:18:45.477" v="3"/>
        <pc:sldMkLst>
          <pc:docMk/>
          <pc:sldMk cId="1216745327" sldId="271"/>
        </pc:sldMkLst>
      </pc:sldChg>
      <pc:sldChg chg="ord">
        <pc:chgData name="Turgeon Valérie" userId="1b450f87-bfaa-4071-9d8b-ae7ea46261a8" providerId="ADAL" clId="{774F3774-2776-4C67-BBCE-9A4A6C82F062}" dt="2021-08-21T00:18:45.477" v="3"/>
        <pc:sldMkLst>
          <pc:docMk/>
          <pc:sldMk cId="3683653239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AD339-C121-4089-A0B1-2532362970D6}" type="datetimeFigureOut">
              <a:rPr lang="en-CA" smtClean="0"/>
              <a:t>2021-08-25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101B-1CB4-47E9-B77F-E3BB5A63D62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65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Fork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101B-1CB4-47E9-B77F-E3BB5A63D62C}" type="slidenum">
              <a:rPr lang="en-CA" smtClean="0"/>
              <a:t>22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867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92101B-1CB4-47E9-B77F-E3BB5A63D62C}" type="slidenum">
              <a:rPr lang="en-CA" smtClean="0"/>
              <a:t>24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556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944" y="1484724"/>
            <a:ext cx="8077195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5029200" y="3423385"/>
            <a:ext cx="4402151" cy="2748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Impact" pitchFamily="34" charset="0"/>
              </a:rPr>
              <a:t>Git vs GitHub</a:t>
            </a:r>
            <a:endParaRPr lang="en-US" sz="4000" dirty="0">
              <a:latin typeface="Impact" pitchFamily="34" charset="0"/>
            </a:endParaRPr>
          </a:p>
          <a:p>
            <a:r>
              <a:rPr lang="en-US" sz="4800" dirty="0">
                <a:latin typeface="Impact" pitchFamily="34" charset="0"/>
              </a:rPr>
              <a:t>Repositories</a:t>
            </a:r>
          </a:p>
          <a:p>
            <a:r>
              <a:rPr lang="en-US" sz="4800" dirty="0">
                <a:latin typeface="Impact" pitchFamily="34" charset="0"/>
              </a:rPr>
              <a:t>Branches</a:t>
            </a:r>
          </a:p>
          <a:p>
            <a:r>
              <a:rPr lang="en-US" sz="4800" dirty="0" err="1">
                <a:latin typeface="Impact" pitchFamily="34" charset="0"/>
              </a:rPr>
              <a:t>GitKraken</a:t>
            </a:r>
            <a:endParaRPr lang="en-US" sz="48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40" y="1943857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84390-2DD0-4D37-B9CF-79CB24241A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L’exercice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530B63B-AA08-49D7-A5C0-0E0F4B64F6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Il faut rafraîchir, afin d’avoir le lien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ADA8ECD8-8ADC-4CEA-8FFB-6DED8D828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3600"/>
            <a:ext cx="5224947" cy="323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21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CE6A91-EE2A-4F07-A881-B98F968307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Vous avez les droits d’édition sur ce Repo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BB44F0-D56B-46B2-B7CF-249EB3A64B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Vous pouvez faire un clone! </a:t>
            </a:r>
          </a:p>
          <a:p>
            <a:endParaRPr lang="fr-CA" dirty="0"/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550E6FC2-326F-4213-9AE6-BF5AFEDB8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372716"/>
            <a:ext cx="5562600" cy="24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4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2839140" y="969169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Repositories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 err="1">
                <a:solidFill>
                  <a:schemeClr val="tx1"/>
                </a:solidFill>
              </a:rPr>
              <a:t>Création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Visibilité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Accès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40" y="3864766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64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8B7DAF-E106-44D6-B9EB-E31148318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1219200"/>
          </a:xfrm>
        </p:spPr>
        <p:txBody>
          <a:bodyPr/>
          <a:lstStyle/>
          <a:p>
            <a:r>
              <a:rPr lang="fr-CA" dirty="0"/>
              <a:t>Créer un repository pour les démos</a:t>
            </a:r>
            <a:endParaRPr lang="en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CE598A-86F0-44FB-9932-9DAAF2B73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419600"/>
          </a:xfrm>
        </p:spPr>
        <p:txBody>
          <a:bodyPr>
            <a:normAutofit/>
          </a:bodyPr>
          <a:lstStyle/>
          <a:p>
            <a:pPr algn="l"/>
            <a:r>
              <a:rPr lang="fr-CA" b="1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A21_3W6_Demos_ NOM_PRENOM</a:t>
            </a:r>
            <a:endParaRPr lang="en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1700EE0-0A65-4FC8-8CCE-32D4BDE3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057400"/>
            <a:ext cx="3371429" cy="3638095"/>
          </a:xfrm>
          <a:prstGeom prst="rect">
            <a:avLst/>
          </a:prstGeom>
        </p:spPr>
      </p:pic>
      <p:pic>
        <p:nvPicPr>
          <p:cNvPr id="7" name="Image 6" descr="Une image contenant chat, mammifère, assis, regardant&#10;&#10;Description générée automatiquement">
            <a:extLst>
              <a:ext uri="{FF2B5EF4-FFF2-40B4-BE49-F238E27FC236}">
                <a16:creationId xmlns:a16="http://schemas.microsoft.com/office/drawing/2014/main" id="{993AF2DE-3EF4-486F-B7CC-75D40EF7D9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07" y="1210710"/>
            <a:ext cx="2543105" cy="474138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37370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2375DD71-5BB7-447C-BA30-C25D4B032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646357"/>
            <a:ext cx="4945408" cy="5577476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91B5317-26EE-4DC0-A3BF-387AE2F959B0}"/>
              </a:ext>
            </a:extLst>
          </p:cNvPr>
          <p:cNvCxnSpPr>
            <a:cxnSpLocks/>
          </p:cNvCxnSpPr>
          <p:nvPr/>
        </p:nvCxnSpPr>
        <p:spPr>
          <a:xfrm flipV="1">
            <a:off x="914400" y="3428999"/>
            <a:ext cx="3048000" cy="76201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87B36C63-5923-46EE-985B-D8D80143F0F7}"/>
              </a:ext>
            </a:extLst>
          </p:cNvPr>
          <p:cNvCxnSpPr/>
          <p:nvPr/>
        </p:nvCxnSpPr>
        <p:spPr>
          <a:xfrm>
            <a:off x="914400" y="3505200"/>
            <a:ext cx="3048000" cy="761999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B9A606-27D5-4F79-8389-8C766A0F304E}"/>
              </a:ext>
            </a:extLst>
          </p:cNvPr>
          <p:cNvCxnSpPr>
            <a:cxnSpLocks/>
          </p:cNvCxnSpPr>
          <p:nvPr/>
        </p:nvCxnSpPr>
        <p:spPr>
          <a:xfrm>
            <a:off x="914400" y="3581401"/>
            <a:ext cx="3048000" cy="1044674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88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6E7A910-F82D-4D7D-B5E4-B66940810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4238"/>
            <a:ext cx="9144000" cy="508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9AB973F-4739-4987-BA4A-71BB24A27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714" y="2109952"/>
            <a:ext cx="4228571" cy="2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68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2839140" y="969169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chemeClr val="accent2"/>
                </a:solidFill>
              </a:rPr>
              <a:t>GitKraken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Cloner un repo.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Commit et </a:t>
            </a:r>
            <a:r>
              <a:rPr lang="en-US" sz="2800" b="1" dirty="0" err="1">
                <a:solidFill>
                  <a:schemeClr val="tx1"/>
                </a:solidFill>
              </a:rPr>
              <a:t>commentaires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40" y="3864766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2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D84158-2DD6-4974-BDAB-1E4A03F8B7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accent5"/>
                </a:solidFill>
              </a:rPr>
              <a:t>GitKraken</a:t>
            </a:r>
            <a:endParaRPr lang="en-CA" dirty="0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544735A-C6BB-419A-BDAC-821BC1D37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1600"/>
            <a:ext cx="9144000" cy="474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EF1AE-2CD6-4B84-9B85-CA0963315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Clone: URL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29E320-58E4-4D58-83D6-48C16F93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16" y="1362643"/>
            <a:ext cx="7639223" cy="233081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ECA30BA-2876-453C-A853-DCF1C830E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62" y="3810000"/>
            <a:ext cx="8223738" cy="237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76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BEF1AE-2CD6-4B84-9B85-CA09633156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Clone: GitHub</a:t>
            </a:r>
            <a:endParaRPr lang="en-CA" dirty="0">
              <a:solidFill>
                <a:schemeClr val="accent2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2613EA2-3353-4A67-BCC7-6CA3C908D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270559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C786C16-9B9D-48E8-A648-0D6BE25656F8}"/>
              </a:ext>
            </a:extLst>
          </p:cNvPr>
          <p:cNvSpPr txBox="1"/>
          <p:nvPr/>
        </p:nvSpPr>
        <p:spPr>
          <a:xfrm>
            <a:off x="2131633" y="4572000"/>
            <a:ext cx="495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Seulement si connecté(e) dans </a:t>
            </a:r>
            <a:r>
              <a:rPr lang="fr-CA" dirty="0" err="1"/>
              <a:t>GitKraken</a:t>
            </a:r>
            <a:r>
              <a:rPr lang="fr-CA" dirty="0"/>
              <a:t> à GitHub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7710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2839140" y="969169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Git et GitHub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 err="1">
                <a:solidFill>
                  <a:schemeClr val="tx1"/>
                </a:solidFill>
              </a:rPr>
              <a:t>Gestionnaire</a:t>
            </a:r>
            <a:r>
              <a:rPr lang="en-US" sz="2800" b="1" dirty="0">
                <a:solidFill>
                  <a:schemeClr val="tx1"/>
                </a:solidFill>
              </a:rPr>
              <a:t> de code source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40" y="3864766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22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744DA1-B5E4-4962-AA58-F8C1A2F90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Modifications</a:t>
            </a:r>
            <a:endParaRPr lang="en-CA" dirty="0"/>
          </a:p>
        </p:txBody>
      </p:sp>
      <p:sp>
        <p:nvSpPr>
          <p:cNvPr id="4" name="Nuage 3">
            <a:extLst>
              <a:ext uri="{FF2B5EF4-FFF2-40B4-BE49-F238E27FC236}">
                <a16:creationId xmlns:a16="http://schemas.microsoft.com/office/drawing/2014/main" id="{F0B49196-6D6F-4595-8263-82ACDB6660B8}"/>
              </a:ext>
            </a:extLst>
          </p:cNvPr>
          <p:cNvSpPr/>
          <p:nvPr/>
        </p:nvSpPr>
        <p:spPr>
          <a:xfrm>
            <a:off x="3657600" y="1447800"/>
            <a:ext cx="2209800" cy="13716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accent5"/>
                </a:solidFill>
              </a:rPr>
              <a:t>Repo</a:t>
            </a:r>
          </a:p>
          <a:p>
            <a:pPr algn="ctr"/>
            <a:r>
              <a:rPr lang="fr-CA" dirty="0">
                <a:solidFill>
                  <a:schemeClr val="accent5"/>
                </a:solidFill>
              </a:rPr>
              <a:t>Principal</a:t>
            </a:r>
          </a:p>
          <a:p>
            <a:pPr algn="ctr"/>
            <a:r>
              <a:rPr lang="fr-CA" dirty="0">
                <a:solidFill>
                  <a:schemeClr val="accent5"/>
                </a:solidFill>
              </a:rPr>
              <a:t>Distant</a:t>
            </a:r>
            <a:endParaRPr lang="en-CA" dirty="0">
              <a:solidFill>
                <a:schemeClr val="accent5"/>
              </a:solidFill>
            </a:endParaRPr>
          </a:p>
        </p:txBody>
      </p:sp>
      <p:sp>
        <p:nvSpPr>
          <p:cNvPr id="5" name="Cylindre 4">
            <a:extLst>
              <a:ext uri="{FF2B5EF4-FFF2-40B4-BE49-F238E27FC236}">
                <a16:creationId xmlns:a16="http://schemas.microsoft.com/office/drawing/2014/main" id="{59583D5B-A512-447D-97F8-83EED4995C14}"/>
              </a:ext>
            </a:extLst>
          </p:cNvPr>
          <p:cNvSpPr/>
          <p:nvPr/>
        </p:nvSpPr>
        <p:spPr>
          <a:xfrm>
            <a:off x="1091381" y="2411310"/>
            <a:ext cx="1371600" cy="1470025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Repo</a:t>
            </a:r>
          </a:p>
          <a:p>
            <a:pPr algn="ctr"/>
            <a:r>
              <a:rPr lang="fr-CA" dirty="0"/>
              <a:t>Local</a:t>
            </a:r>
          </a:p>
          <a:p>
            <a:pPr algn="ctr"/>
            <a:r>
              <a:rPr lang="fr-CA" dirty="0"/>
              <a:t>Le vôtre</a:t>
            </a:r>
            <a:endParaRPr lang="en-CA" dirty="0"/>
          </a:p>
        </p:txBody>
      </p:sp>
      <p:sp>
        <p:nvSpPr>
          <p:cNvPr id="6" name="Cylindre 5">
            <a:extLst>
              <a:ext uri="{FF2B5EF4-FFF2-40B4-BE49-F238E27FC236}">
                <a16:creationId xmlns:a16="http://schemas.microsoft.com/office/drawing/2014/main" id="{C9E795DD-4C94-4EEC-A899-72A7B91B0562}"/>
              </a:ext>
            </a:extLst>
          </p:cNvPr>
          <p:cNvSpPr/>
          <p:nvPr/>
        </p:nvSpPr>
        <p:spPr>
          <a:xfrm>
            <a:off x="6785487" y="2542868"/>
            <a:ext cx="1371600" cy="1470025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Repo</a:t>
            </a:r>
          </a:p>
          <a:p>
            <a:pPr algn="ctr"/>
            <a:r>
              <a:rPr lang="fr-CA" dirty="0"/>
              <a:t>Local</a:t>
            </a:r>
          </a:p>
          <a:p>
            <a:pPr algn="ctr"/>
            <a:r>
              <a:rPr lang="fr-CA" dirty="0"/>
              <a:t>Coéquipier</a:t>
            </a:r>
            <a:endParaRPr lang="en-CA" dirty="0"/>
          </a:p>
        </p:txBody>
      </p:sp>
      <p:sp>
        <p:nvSpPr>
          <p:cNvPr id="7" name="Rectangle : en biseau 6">
            <a:extLst>
              <a:ext uri="{FF2B5EF4-FFF2-40B4-BE49-F238E27FC236}">
                <a16:creationId xmlns:a16="http://schemas.microsoft.com/office/drawing/2014/main" id="{9AC3F064-F7E3-46A9-928E-F4B6AB2CB374}"/>
              </a:ext>
            </a:extLst>
          </p:cNvPr>
          <p:cNvSpPr/>
          <p:nvPr/>
        </p:nvSpPr>
        <p:spPr>
          <a:xfrm>
            <a:off x="879987" y="5218436"/>
            <a:ext cx="1600200" cy="914400"/>
          </a:xfrm>
          <a:prstGeom prst="beve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Gitkraken</a:t>
            </a:r>
            <a:endParaRPr lang="en-CA" dirty="0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AFBC89C5-CB84-4A2A-AAF9-C2508626FFC2}"/>
              </a:ext>
            </a:extLst>
          </p:cNvPr>
          <p:cNvCxnSpPr>
            <a:cxnSpLocks/>
            <a:stCxn id="7" idx="6"/>
            <a:endCxn id="5" idx="3"/>
          </p:cNvCxnSpPr>
          <p:nvPr/>
        </p:nvCxnSpPr>
        <p:spPr>
          <a:xfrm flipV="1">
            <a:off x="1680087" y="3881335"/>
            <a:ext cx="97094" cy="133710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39E4CFF-1B65-489E-BF95-2D40A02A59B4}"/>
              </a:ext>
            </a:extLst>
          </p:cNvPr>
          <p:cNvCxnSpPr>
            <a:cxnSpLocks/>
            <a:stCxn id="5" idx="1"/>
            <a:endCxn id="4" idx="2"/>
          </p:cNvCxnSpPr>
          <p:nvPr/>
        </p:nvCxnSpPr>
        <p:spPr>
          <a:xfrm flipV="1">
            <a:off x="1777181" y="2133600"/>
            <a:ext cx="1887273" cy="277710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DA6B971F-FEE2-411C-B299-6A580532E9A1}"/>
              </a:ext>
            </a:extLst>
          </p:cNvPr>
          <p:cNvCxnSpPr>
            <a:cxnSpLocks/>
            <a:stCxn id="6" idx="1"/>
            <a:endCxn id="4" idx="0"/>
          </p:cNvCxnSpPr>
          <p:nvPr/>
        </p:nvCxnSpPr>
        <p:spPr>
          <a:xfrm flipH="1" flipV="1">
            <a:off x="5865559" y="2133600"/>
            <a:ext cx="1605728" cy="409268"/>
          </a:xfrm>
          <a:prstGeom prst="straightConnector1">
            <a:avLst/>
          </a:prstGeom>
          <a:ln w="57150">
            <a:solidFill>
              <a:schemeClr val="accent5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4346022-3BDC-4CC4-A99B-08B5431E8482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5562600" y="2411310"/>
            <a:ext cx="1222887" cy="86657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C08D9814-0636-4DEC-90C5-DD172B4C2D98}"/>
              </a:ext>
            </a:extLst>
          </p:cNvPr>
          <p:cNvCxnSpPr>
            <a:cxnSpLocks/>
            <a:endCxn id="5" idx="4"/>
          </p:cNvCxnSpPr>
          <p:nvPr/>
        </p:nvCxnSpPr>
        <p:spPr>
          <a:xfrm flipH="1">
            <a:off x="2462981" y="2411310"/>
            <a:ext cx="1347019" cy="73501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>
            <a:extLst>
              <a:ext uri="{FF2B5EF4-FFF2-40B4-BE49-F238E27FC236}">
                <a16:creationId xmlns:a16="http://schemas.microsoft.com/office/drawing/2014/main" id="{5EE66DF7-D56D-46AD-A908-B87FEFF46CC2}"/>
              </a:ext>
            </a:extLst>
          </p:cNvPr>
          <p:cNvSpPr txBox="1"/>
          <p:nvPr/>
        </p:nvSpPr>
        <p:spPr>
          <a:xfrm rot="16460716">
            <a:off x="1467489" y="4315262"/>
            <a:ext cx="119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 err="1">
                <a:solidFill>
                  <a:schemeClr val="accent1"/>
                </a:solidFill>
              </a:rPr>
              <a:t>Add</a:t>
            </a:r>
            <a:r>
              <a:rPr lang="fr-CA" dirty="0">
                <a:solidFill>
                  <a:schemeClr val="accent1"/>
                </a:solidFill>
              </a:rPr>
              <a:t>, Commit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AAF2831-AA78-47E2-867E-974ABF27710D}"/>
              </a:ext>
            </a:extLst>
          </p:cNvPr>
          <p:cNvSpPr txBox="1"/>
          <p:nvPr/>
        </p:nvSpPr>
        <p:spPr>
          <a:xfrm rot="21078596">
            <a:off x="2124214" y="1916821"/>
            <a:ext cx="11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accent5"/>
                </a:solidFill>
              </a:rPr>
              <a:t>Push / Pull</a:t>
            </a:r>
            <a:endParaRPr lang="en-CA" dirty="0">
              <a:solidFill>
                <a:schemeClr val="accent5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D830CA3-1F02-497A-9373-E9A399DE3A12}"/>
              </a:ext>
            </a:extLst>
          </p:cNvPr>
          <p:cNvSpPr txBox="1"/>
          <p:nvPr/>
        </p:nvSpPr>
        <p:spPr>
          <a:xfrm rot="890581">
            <a:off x="6091473" y="1998597"/>
            <a:ext cx="11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accent5"/>
                </a:solidFill>
              </a:rPr>
              <a:t>Push / Pull</a:t>
            </a:r>
            <a:endParaRPr lang="en-CA" dirty="0">
              <a:solidFill>
                <a:schemeClr val="accent5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77446CA-8906-4050-A57E-084CDB4F30EA}"/>
              </a:ext>
            </a:extLst>
          </p:cNvPr>
          <p:cNvSpPr txBox="1"/>
          <p:nvPr/>
        </p:nvSpPr>
        <p:spPr>
          <a:xfrm rot="19918232">
            <a:off x="2621003" y="2724769"/>
            <a:ext cx="11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accent2"/>
                </a:solidFill>
              </a:rPr>
              <a:t>Clone</a:t>
            </a:r>
            <a:endParaRPr lang="en-CA" dirty="0">
              <a:solidFill>
                <a:schemeClr val="accent2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2997405-7CAB-4D33-83BD-517B19E1B889}"/>
              </a:ext>
            </a:extLst>
          </p:cNvPr>
          <p:cNvSpPr txBox="1"/>
          <p:nvPr/>
        </p:nvSpPr>
        <p:spPr>
          <a:xfrm rot="2140338">
            <a:off x="5360611" y="2686265"/>
            <a:ext cx="1193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accent2"/>
                </a:solidFill>
              </a:rPr>
              <a:t>Clone</a:t>
            </a:r>
            <a:endParaRPr lang="en-CA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023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4E67983-C5EE-4124-B470-05CBB890C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Modification(s): valider, commenter, commit, push</a:t>
            </a:r>
            <a:endParaRPr lang="en-CA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31FE09A-A97F-4AFF-8F03-19C5AC8E7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649655"/>
            <a:ext cx="2116907" cy="103493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C1E3ED-BCC4-4327-9BCD-A1B6E1806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277" y="1177984"/>
            <a:ext cx="2343010" cy="487680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EA3961D-A833-44FF-89D3-3BB2C17C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219" y="1136768"/>
            <a:ext cx="2217134" cy="4959232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F7F58053-9247-4603-95C8-BD6EAE4C6FCC}"/>
              </a:ext>
            </a:extLst>
          </p:cNvPr>
          <p:cNvGrpSpPr/>
          <p:nvPr/>
        </p:nvGrpSpPr>
        <p:grpSpPr>
          <a:xfrm>
            <a:off x="7828362" y="3225301"/>
            <a:ext cx="1123810" cy="466667"/>
            <a:chOff x="990600" y="4648200"/>
            <a:chExt cx="1123810" cy="466667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D740EE21-1F8A-495C-AB1B-A3FD5EFAB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600" y="4648200"/>
              <a:ext cx="1123810" cy="466667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2776CEA-92CA-41F9-A73F-64B58A9FAA5E}"/>
                </a:ext>
              </a:extLst>
            </p:cNvPr>
            <p:cNvSpPr/>
            <p:nvPr/>
          </p:nvSpPr>
          <p:spPr>
            <a:xfrm>
              <a:off x="1552505" y="4648200"/>
              <a:ext cx="561905" cy="466667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879657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B8EB7F-3B9A-4D93-8957-6DF6DFE46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Commit: Commentaire </a:t>
            </a:r>
            <a:r>
              <a:rPr lang="fr-CA" dirty="0">
                <a:solidFill>
                  <a:schemeClr val="accent2"/>
                </a:solidFill>
              </a:rPr>
              <a:t>PERTINENT</a:t>
            </a:r>
            <a:r>
              <a:rPr lang="fr-CA" dirty="0"/>
              <a:t>!</a:t>
            </a:r>
            <a:endParaRPr lang="en-CA" dirty="0"/>
          </a:p>
        </p:txBody>
      </p:sp>
      <p:graphicFrame>
        <p:nvGraphicFramePr>
          <p:cNvPr id="5" name="Tableau 5">
            <a:extLst>
              <a:ext uri="{FF2B5EF4-FFF2-40B4-BE49-F238E27FC236}">
                <a16:creationId xmlns:a16="http://schemas.microsoft.com/office/drawing/2014/main" id="{18FC2E0D-82C9-41DB-A139-891D9DAEDA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976446"/>
              </p:ext>
            </p:extLst>
          </p:nvPr>
        </p:nvGraphicFramePr>
        <p:xfrm>
          <a:off x="5333999" y="1828800"/>
          <a:ext cx="3627119" cy="3931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9201">
                  <a:extLst>
                    <a:ext uri="{9D8B030D-6E8A-4147-A177-3AD203B41FA5}">
                      <a16:colId xmlns:a16="http://schemas.microsoft.com/office/drawing/2014/main" val="2628632931"/>
                    </a:ext>
                  </a:extLst>
                </a:gridCol>
                <a:gridCol w="2407918">
                  <a:extLst>
                    <a:ext uri="{9D8B030D-6E8A-4147-A177-3AD203B41FA5}">
                      <a16:colId xmlns:a16="http://schemas.microsoft.com/office/drawing/2014/main" val="105230539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r>
                        <a:rPr lang="fr-CA" dirty="0"/>
                        <a:t>Code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Summary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26706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 dirty="0"/>
                        <a:t>FCT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Ajout d'une fonctionnalité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2262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 dirty="0"/>
                        <a:t>REFACTOR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Amélioration du code sans ajout de fonctionnalité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0926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 dirty="0"/>
                        <a:t>INIT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Création initiale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46351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 dirty="0"/>
                        <a:t>DGN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Modification de conception/design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52776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 dirty="0"/>
                        <a:t>COR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Correction bogue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98217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fr-CA" dirty="0"/>
                        <a:t>TEMP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Push du code non terminé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78131"/>
                  </a:ext>
                </a:extLst>
              </a:tr>
            </a:tbl>
          </a:graphicData>
        </a:graphic>
      </p:graphicFrame>
      <p:pic>
        <p:nvPicPr>
          <p:cNvPr id="7" name="Image 6">
            <a:extLst>
              <a:ext uri="{FF2B5EF4-FFF2-40B4-BE49-F238E27FC236}">
                <a16:creationId xmlns:a16="http://schemas.microsoft.com/office/drawing/2014/main" id="{62909B78-7E8C-4C3F-A2BA-7A4324F55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673" y="2301364"/>
            <a:ext cx="3819048" cy="198095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AFF4909-74F4-48A7-B67D-D6981A53B954}"/>
              </a:ext>
            </a:extLst>
          </p:cNvPr>
          <p:cNvSpPr txBox="1"/>
          <p:nvPr/>
        </p:nvSpPr>
        <p:spPr>
          <a:xfrm>
            <a:off x="182881" y="2819400"/>
            <a:ext cx="125179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solidFill>
                  <a:schemeClr val="accent3"/>
                </a:solidFill>
              </a:rPr>
              <a:t>Summary</a:t>
            </a:r>
            <a:endParaRPr lang="en-CA" dirty="0">
              <a:solidFill>
                <a:schemeClr val="accent3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6C68941-2209-47DE-8A8C-1104C5A44EF1}"/>
              </a:ext>
            </a:extLst>
          </p:cNvPr>
          <p:cNvSpPr txBox="1"/>
          <p:nvPr/>
        </p:nvSpPr>
        <p:spPr>
          <a:xfrm>
            <a:off x="182881" y="3169858"/>
            <a:ext cx="1251792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3"/>
                </a:solidFill>
              </a:rPr>
              <a:t>Description</a:t>
            </a:r>
            <a:endParaRPr lang="en-CA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423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B9DF56-D2A0-465C-A43B-68FD497A9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Visuellement: Local, </a:t>
            </a:r>
            <a:r>
              <a:rPr lang="fr-CA" dirty="0" err="1"/>
              <a:t>Remote</a:t>
            </a:r>
            <a:r>
              <a:rPr lang="fr-CA" dirty="0"/>
              <a:t> ou les deux?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6BB167-65CA-407C-9850-B7FFB6B6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248499"/>
            <a:ext cx="4486275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5D55C8E-EA0C-408E-A867-7C288EE2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555" y="2573277"/>
            <a:ext cx="1066800" cy="1430481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01898C-4C6E-483D-877E-74F824DA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267200"/>
            <a:ext cx="38576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èche : courbe vers le bas 5">
            <a:extLst>
              <a:ext uri="{FF2B5EF4-FFF2-40B4-BE49-F238E27FC236}">
                <a16:creationId xmlns:a16="http://schemas.microsoft.com/office/drawing/2014/main" id="{BADEC2CF-CC51-44FA-8ADE-9E5CE092867E}"/>
              </a:ext>
            </a:extLst>
          </p:cNvPr>
          <p:cNvSpPr/>
          <p:nvPr/>
        </p:nvSpPr>
        <p:spPr>
          <a:xfrm>
            <a:off x="4610100" y="2073275"/>
            <a:ext cx="1181100" cy="500002"/>
          </a:xfrm>
          <a:prstGeom prst="curved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7" name="Flèche : courbe vers la droite 6">
            <a:extLst>
              <a:ext uri="{FF2B5EF4-FFF2-40B4-BE49-F238E27FC236}">
                <a16:creationId xmlns:a16="http://schemas.microsoft.com/office/drawing/2014/main" id="{8E5F769D-8B55-48E6-8082-EDD6664CD0A1}"/>
              </a:ext>
            </a:extLst>
          </p:cNvPr>
          <p:cNvSpPr/>
          <p:nvPr/>
        </p:nvSpPr>
        <p:spPr>
          <a:xfrm>
            <a:off x="4152900" y="3200400"/>
            <a:ext cx="914399" cy="2133600"/>
          </a:xfrm>
          <a:prstGeom prst="curved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148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6A1A00-BCE5-4357-BB3E-8E7471E051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Le mantra du </a:t>
            </a:r>
            <a:r>
              <a:rPr lang="en-CA" dirty="0" err="1"/>
              <a:t>cours</a:t>
            </a:r>
            <a:r>
              <a:rPr lang="en-CA" dirty="0"/>
              <a:t>:</a:t>
            </a:r>
          </a:p>
        </p:txBody>
      </p:sp>
      <p:pic>
        <p:nvPicPr>
          <p:cNvPr id="4" name="construction_guy">
            <a:extLst>
              <a:ext uri="{FF2B5EF4-FFF2-40B4-BE49-F238E27FC236}">
                <a16:creationId xmlns:a16="http://schemas.microsoft.com/office/drawing/2014/main" id="{576A5282-93BA-4CAF-B38F-FEE77AA8AB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55" y="2514600"/>
            <a:ext cx="3369468" cy="4492623"/>
          </a:xfrm>
          <a:prstGeom prst="rect">
            <a:avLst/>
          </a:prstGeom>
        </p:spPr>
      </p:pic>
      <p:sp>
        <p:nvSpPr>
          <p:cNvPr id="6" name="Bulle narrative : ronde 5">
            <a:extLst>
              <a:ext uri="{FF2B5EF4-FFF2-40B4-BE49-F238E27FC236}">
                <a16:creationId xmlns:a16="http://schemas.microsoft.com/office/drawing/2014/main" id="{B0D89942-7D46-4F16-A8AB-A900A9B97393}"/>
              </a:ext>
            </a:extLst>
          </p:cNvPr>
          <p:cNvSpPr/>
          <p:nvPr/>
        </p:nvSpPr>
        <p:spPr>
          <a:xfrm>
            <a:off x="4800600" y="1828800"/>
            <a:ext cx="2971800" cy="1470024"/>
          </a:xfrm>
          <a:prstGeom prst="wedgeEllipseCallout">
            <a:avLst>
              <a:gd name="adj1" fmla="val -100993"/>
              <a:gd name="adj2" fmla="val 49475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/>
              <a:t>Comment,</a:t>
            </a:r>
          </a:p>
          <a:p>
            <a:pPr algn="ctr"/>
            <a:r>
              <a:rPr lang="en-CA" dirty="0"/>
              <a:t>Commit,</a:t>
            </a:r>
          </a:p>
          <a:p>
            <a:pPr algn="ctr"/>
            <a:r>
              <a:rPr lang="en-CA" dirty="0"/>
              <a:t>Push!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86FDBA2-A485-4F50-9677-F557257BFA14}"/>
              </a:ext>
            </a:extLst>
          </p:cNvPr>
          <p:cNvSpPr txBox="1"/>
          <p:nvPr/>
        </p:nvSpPr>
        <p:spPr>
          <a:xfrm>
            <a:off x="4773560" y="4114800"/>
            <a:ext cx="3913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accent3"/>
                </a:solidFill>
              </a:rPr>
              <a:t>AVANT</a:t>
            </a:r>
            <a:r>
              <a:rPr lang="en-CA" sz="2000" dirty="0"/>
              <a:t> de </a:t>
            </a:r>
            <a:r>
              <a:rPr lang="en-CA" sz="2000" dirty="0" err="1"/>
              <a:t>fermer</a:t>
            </a:r>
            <a:r>
              <a:rPr lang="en-CA" sz="2000" dirty="0"/>
              <a:t> </a:t>
            </a:r>
            <a:r>
              <a:rPr lang="en-CA" sz="2000" dirty="0" err="1"/>
              <a:t>votre</a:t>
            </a:r>
            <a:r>
              <a:rPr lang="en-CA" sz="2000" dirty="0"/>
              <a:t> session!</a:t>
            </a:r>
          </a:p>
        </p:txBody>
      </p:sp>
    </p:spTree>
    <p:extLst>
      <p:ext uri="{BB962C8B-B14F-4D97-AF65-F5344CB8AC3E}">
        <p14:creationId xmlns:p14="http://schemas.microsoft.com/office/powerpoint/2010/main" val="813885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844DD3-6978-4D5A-893D-6167079B12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GitHub: Historique des </a:t>
            </a:r>
            <a:r>
              <a:rPr lang="fr-CA" i="1" dirty="0" err="1"/>
              <a:t>commits</a:t>
            </a:r>
            <a:endParaRPr lang="fr-CA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486E9D-1ADF-4F55-8CF6-3CA6D76E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34467"/>
            <a:ext cx="7707640" cy="178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F7A1B7-C4E7-4497-9AAC-3530B0D88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90" y="3611393"/>
            <a:ext cx="8425820" cy="121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094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40BAED5-F8F9-4583-8712-6636DBB3D150}"/>
              </a:ext>
            </a:extLst>
          </p:cNvPr>
          <p:cNvSpPr txBox="1"/>
          <p:nvPr/>
        </p:nvSpPr>
        <p:spPr>
          <a:xfrm>
            <a:off x="457200" y="304800"/>
            <a:ext cx="6248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sz="3600" dirty="0">
                <a:solidFill>
                  <a:schemeClr val="accent2"/>
                </a:solidFill>
              </a:rPr>
              <a:t>&gt;= 1 commit par semaine</a:t>
            </a:r>
          </a:p>
        </p:txBody>
      </p:sp>
      <p:sp>
        <p:nvSpPr>
          <p:cNvPr id="5" name="Espace réservé du contenu 3">
            <a:extLst>
              <a:ext uri="{FF2B5EF4-FFF2-40B4-BE49-F238E27FC236}">
                <a16:creationId xmlns:a16="http://schemas.microsoft.com/office/drawing/2014/main" id="{2C936BDE-0FC5-45B1-BB16-46E521D4F309}"/>
              </a:ext>
            </a:extLst>
          </p:cNvPr>
          <p:cNvSpPr txBox="1">
            <a:spLocks/>
          </p:cNvSpPr>
          <p:nvPr/>
        </p:nvSpPr>
        <p:spPr>
          <a:xfrm>
            <a:off x="1371600" y="1447800"/>
            <a:ext cx="5638800" cy="452596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 dirty="0">
                <a:solidFill>
                  <a:schemeClr val="accent1"/>
                </a:solidFill>
              </a:rPr>
              <a:t>10% de la note</a:t>
            </a:r>
          </a:p>
          <a:p>
            <a:r>
              <a:rPr lang="fr-CA" dirty="0">
                <a:solidFill>
                  <a:schemeClr val="accent1"/>
                </a:solidFill>
              </a:rPr>
              <a:t>10% ou 0%</a:t>
            </a:r>
          </a:p>
          <a:p>
            <a:endParaRPr lang="fr-CA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97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2839140" y="969169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Branches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tx1"/>
                </a:solidFill>
              </a:rPr>
              <a:t>Main/Master</a:t>
            </a:r>
          </a:p>
          <a:p>
            <a:pPr algn="ctr"/>
            <a:r>
              <a:rPr lang="en-CA" sz="2800" b="1" dirty="0">
                <a:solidFill>
                  <a:schemeClr val="tx1"/>
                </a:solidFill>
              </a:rPr>
              <a:t>&gt;= 1 par </a:t>
            </a:r>
            <a:r>
              <a:rPr lang="en-CA" sz="2800" b="1" dirty="0" err="1">
                <a:solidFill>
                  <a:schemeClr val="tx1"/>
                </a:solidFill>
              </a:rPr>
              <a:t>laboratoire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40" y="3864766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8996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0533" y="2600425"/>
            <a:ext cx="10888333" cy="4267200"/>
          </a:xfrm>
          <a:prstGeom prst="rect">
            <a:avLst/>
          </a:prstGeom>
        </p:spPr>
      </p:pic>
      <p:pic>
        <p:nvPicPr>
          <p:cNvPr id="45" name="money with scaffolding">
            <a:extLst>
              <a:ext uri="{FF2B5EF4-FFF2-40B4-BE49-F238E27FC236}">
                <a16:creationId xmlns:a16="http://schemas.microsoft.com/office/drawing/2014/main" id="{D80D5034-E3DB-40D4-A763-9CFEC586C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188" y="685800"/>
            <a:ext cx="4319612" cy="3507525"/>
          </a:xfrm>
          <a:prstGeom prst="rect">
            <a:avLst/>
          </a:prstGeom>
        </p:spPr>
      </p:pic>
      <p:sp>
        <p:nvSpPr>
          <p:cNvPr id="46" name="Title 22">
            <a:extLst>
              <a:ext uri="{FF2B5EF4-FFF2-40B4-BE49-F238E27FC236}">
                <a16:creationId xmlns:a16="http://schemas.microsoft.com/office/drawing/2014/main" id="{27F546A5-BD07-470F-9331-DCC590DC17CC}"/>
              </a:ext>
            </a:extLst>
          </p:cNvPr>
          <p:cNvSpPr txBox="1">
            <a:spLocks/>
          </p:cNvSpPr>
          <p:nvPr/>
        </p:nvSpPr>
        <p:spPr>
          <a:xfrm>
            <a:off x="228600" y="152400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accent2"/>
                </a:solidFill>
              </a:rPr>
              <a:t>Les branches: la route du </a:t>
            </a:r>
            <a:r>
              <a:rPr lang="en-US" dirty="0" err="1">
                <a:solidFill>
                  <a:schemeClr val="accent2"/>
                </a:solidFill>
              </a:rPr>
              <a:t>développement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" name="Subtitle 5">
            <a:extLst>
              <a:ext uri="{FF2B5EF4-FFF2-40B4-BE49-F238E27FC236}">
                <a16:creationId xmlns:a16="http://schemas.microsoft.com/office/drawing/2014/main" id="{3023D63B-E58D-4B46-BF88-6615D50C7D41}"/>
              </a:ext>
            </a:extLst>
          </p:cNvPr>
          <p:cNvSpPr txBox="1">
            <a:spLocks/>
          </p:cNvSpPr>
          <p:nvPr/>
        </p:nvSpPr>
        <p:spPr>
          <a:xfrm>
            <a:off x="76200" y="1066800"/>
            <a:ext cx="5257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>
                <a:solidFill>
                  <a:schemeClr val="tx2"/>
                </a:solidFill>
              </a:rPr>
              <a:t>Fonctionnalité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Version </a:t>
            </a:r>
            <a:r>
              <a:rPr lang="en-US" b="1" dirty="0" err="1">
                <a:solidFill>
                  <a:schemeClr val="tx2"/>
                </a:solidFill>
              </a:rPr>
              <a:t>en</a:t>
            </a:r>
            <a:r>
              <a:rPr lang="en-US" b="1" dirty="0">
                <a:solidFill>
                  <a:schemeClr val="tx2"/>
                </a:solidFill>
              </a:rPr>
              <a:t> production</a:t>
            </a:r>
          </a:p>
          <a:p>
            <a:r>
              <a:rPr lang="en-US" b="1" dirty="0">
                <a:solidFill>
                  <a:schemeClr val="tx2"/>
                </a:solidFill>
              </a:rPr>
              <a:t>Version </a:t>
            </a:r>
            <a:r>
              <a:rPr lang="en-US" b="1" dirty="0" err="1">
                <a:solidFill>
                  <a:schemeClr val="tx2"/>
                </a:solidFill>
              </a:rPr>
              <a:t>en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développement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Test, spike</a:t>
            </a:r>
          </a:p>
          <a:p>
            <a:r>
              <a:rPr lang="en-US" b="1" dirty="0">
                <a:solidFill>
                  <a:schemeClr val="accent3"/>
                </a:solidFill>
              </a:rPr>
              <a:t>Version "</a:t>
            </a:r>
            <a:r>
              <a:rPr lang="en-US" b="1" dirty="0" err="1">
                <a:solidFill>
                  <a:schemeClr val="accent3"/>
                </a:solidFill>
              </a:rPr>
              <a:t>buguée</a:t>
            </a:r>
            <a:r>
              <a:rPr lang="en-US" b="1" dirty="0">
                <a:solidFill>
                  <a:schemeClr val="accent3"/>
                </a:solidFill>
              </a:rPr>
              <a:t>" 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tx2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23610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D0DAEAE-CF90-4D49-9383-889F7EA3D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008"/>
            <a:ext cx="9144000" cy="39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6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GitHub versus Git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6858000" cy="5029200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Enregistrement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de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toutes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les versions du travail de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tous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les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utilisateurs</a:t>
            </a: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Coordination du travail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Documentation des modifications</a:t>
            </a:r>
          </a:p>
          <a:p>
            <a:pPr algn="l"/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Git: gestion de version de code (VCS)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Git client (sur la machine de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l’Utilisateur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marL="1257300" lvl="2" indent="-342900" algn="l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accent2"/>
                </a:solidFill>
              </a:rPr>
              <a:t>Gitkraken</a:t>
            </a:r>
            <a:r>
              <a:rPr lang="en-US" sz="2800" dirty="0">
                <a:solidFill>
                  <a:schemeClr val="accent2"/>
                </a:solidFill>
              </a:rPr>
              <a:t>: interface </a:t>
            </a:r>
            <a:r>
              <a:rPr lang="en-US" sz="2800" dirty="0" err="1">
                <a:solidFill>
                  <a:schemeClr val="accent2"/>
                </a:solidFill>
              </a:rPr>
              <a:t>graphique</a:t>
            </a:r>
            <a:r>
              <a:rPr lang="en-US" sz="2800" dirty="0">
                <a:solidFill>
                  <a:schemeClr val="accent2"/>
                </a:solidFill>
              </a:rPr>
              <a:t> au lieu des </a:t>
            </a:r>
            <a:r>
              <a:rPr lang="en-US" sz="2800" dirty="0" err="1">
                <a:solidFill>
                  <a:schemeClr val="accent2"/>
                </a:solidFill>
              </a:rPr>
              <a:t>commandes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Git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Serveur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contient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l’ensemble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des modifications)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GitHub: </a:t>
            </a:r>
            <a:r>
              <a:rPr lang="en-US" sz="2800" dirty="0" err="1">
                <a:solidFill>
                  <a:schemeClr val="accent3">
                    <a:lumMod val="75000"/>
                  </a:schemeClr>
                </a:solidFill>
              </a:rPr>
              <a:t>Gestionnaire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 de code source (SCM)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Fournis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un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serveur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Git dans le cloud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Plus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quelques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fonctionnalités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(issues, Pull request,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etc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Interface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graphique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simple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7221334" y="762000"/>
            <a:ext cx="1632947" cy="1507675"/>
          </a:xfrm>
          <a:prstGeom prst="wedgeRoundRectCallout">
            <a:avLst>
              <a:gd name="adj1" fmla="val 13161"/>
              <a:gd name="adj2" fmla="val 83859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Git et GitHub deux </a:t>
            </a:r>
            <a:r>
              <a:rPr lang="en-US" sz="1600" b="1" dirty="0" err="1">
                <a:solidFill>
                  <a:schemeClr val="accent4"/>
                </a:solidFill>
              </a:rPr>
              <a:t>outils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distincts</a:t>
            </a:r>
            <a:r>
              <a:rPr lang="en-US" sz="1600" b="1" dirty="0">
                <a:solidFill>
                  <a:schemeClr val="accent4"/>
                </a:solidFill>
              </a:rPr>
              <a:t>!</a:t>
            </a:r>
          </a:p>
          <a:p>
            <a:pPr algn="ctr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30D99C-1AA3-4EF1-BE1F-B0772E508B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/>
              <a:t>Démontration</a:t>
            </a:r>
            <a:endParaRPr lang="en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78DD367-8472-410B-83C9-CECC1DD4A6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419600"/>
          </a:xfrm>
        </p:spPr>
        <p:txBody>
          <a:bodyPr/>
          <a:lstStyle/>
          <a:p>
            <a:r>
              <a:rPr lang="fr-CA" dirty="0"/>
              <a:t>GitHub, </a:t>
            </a:r>
            <a:r>
              <a:rPr lang="fr-CA" dirty="0" err="1"/>
              <a:t>GitKraken</a:t>
            </a:r>
            <a:endParaRPr lang="en-CA" dirty="0"/>
          </a:p>
        </p:txBody>
      </p:sp>
      <p:pic>
        <p:nvPicPr>
          <p:cNvPr id="4" name="crane buildings">
            <a:extLst>
              <a:ext uri="{FF2B5EF4-FFF2-40B4-BE49-F238E27FC236}">
                <a16:creationId xmlns:a16="http://schemas.microsoft.com/office/drawing/2014/main" id="{FE7D857B-CC65-439F-B87E-0C700B7E0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56852"/>
            <a:ext cx="3288305" cy="350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456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0D7C57-980C-4E37-B069-7FCCA98E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802" y="271175"/>
            <a:ext cx="5867400" cy="639762"/>
          </a:xfrm>
        </p:spPr>
        <p:txBody>
          <a:bodyPr>
            <a:normAutofit fontScale="90000"/>
          </a:bodyPr>
          <a:lstStyle/>
          <a:p>
            <a:r>
              <a:rPr lang="fr-CA" dirty="0"/>
              <a:t>Branches</a:t>
            </a:r>
            <a:endParaRPr lang="en-CA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2F3AF2B-FAA2-48A8-9DF7-8855C62E1035}"/>
              </a:ext>
            </a:extLst>
          </p:cNvPr>
          <p:cNvSpPr/>
          <p:nvPr/>
        </p:nvSpPr>
        <p:spPr>
          <a:xfrm>
            <a:off x="5654441" y="6178285"/>
            <a:ext cx="1600200" cy="3349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Master/Main</a:t>
            </a:r>
            <a:endParaRPr lang="en-CA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E79F7E7-C4CA-403D-ABF4-5537C6BCDF51}"/>
              </a:ext>
            </a:extLst>
          </p:cNvPr>
          <p:cNvSpPr/>
          <p:nvPr/>
        </p:nvSpPr>
        <p:spPr>
          <a:xfrm>
            <a:off x="4625741" y="4878176"/>
            <a:ext cx="1600200" cy="3349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Sprint_1</a:t>
            </a:r>
            <a:endParaRPr lang="en-CA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DD7264AF-C9F3-4390-9E6F-D6795AC445DF}"/>
              </a:ext>
            </a:extLst>
          </p:cNvPr>
          <p:cNvSpPr/>
          <p:nvPr/>
        </p:nvSpPr>
        <p:spPr>
          <a:xfrm>
            <a:off x="4566586" y="3409466"/>
            <a:ext cx="1600200" cy="3349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Sprint_2</a:t>
            </a:r>
            <a:endParaRPr lang="en-CA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BF8B0A44-994A-4EA7-B525-2C37CAD3521A}"/>
              </a:ext>
            </a:extLst>
          </p:cNvPr>
          <p:cNvSpPr/>
          <p:nvPr/>
        </p:nvSpPr>
        <p:spPr>
          <a:xfrm>
            <a:off x="4601477" y="2175037"/>
            <a:ext cx="1600200" cy="3349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Sprint_3</a:t>
            </a:r>
            <a:endParaRPr lang="en-CA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163B9F4-05BD-4980-94DA-B5025EDACC01}"/>
              </a:ext>
            </a:extLst>
          </p:cNvPr>
          <p:cNvSpPr/>
          <p:nvPr/>
        </p:nvSpPr>
        <p:spPr>
          <a:xfrm>
            <a:off x="6896100" y="4476876"/>
            <a:ext cx="1905000" cy="33496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Production_v1.2</a:t>
            </a:r>
            <a:endParaRPr lang="en-CA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5E65CF6-FF8F-42DA-9812-4C26AC211C09}"/>
              </a:ext>
            </a:extLst>
          </p:cNvPr>
          <p:cNvSpPr/>
          <p:nvPr/>
        </p:nvSpPr>
        <p:spPr>
          <a:xfrm>
            <a:off x="2286402" y="6274011"/>
            <a:ext cx="2057400" cy="3349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Fonctionnalité_2</a:t>
            </a:r>
            <a:endParaRPr lang="en-CA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B21DDB1-FE65-4614-A39F-BCF1F279F99C}"/>
              </a:ext>
            </a:extLst>
          </p:cNvPr>
          <p:cNvSpPr/>
          <p:nvPr/>
        </p:nvSpPr>
        <p:spPr>
          <a:xfrm>
            <a:off x="835493" y="5722392"/>
            <a:ext cx="2057400" cy="33496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Fonctionnalité_1</a:t>
            </a:r>
            <a:endParaRPr lang="en-CA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F96012-DF47-40A0-AB4D-DEF6F08C3FFE}"/>
              </a:ext>
            </a:extLst>
          </p:cNvPr>
          <p:cNvSpPr/>
          <p:nvPr/>
        </p:nvSpPr>
        <p:spPr>
          <a:xfrm>
            <a:off x="500514" y="5131076"/>
            <a:ext cx="2057400" cy="33496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Fonctionnalité_3</a:t>
            </a:r>
            <a:endParaRPr lang="en-CA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1FCD621-D32A-47CE-8143-528AEC31BC7E}"/>
              </a:ext>
            </a:extLst>
          </p:cNvPr>
          <p:cNvSpPr/>
          <p:nvPr/>
        </p:nvSpPr>
        <p:spPr>
          <a:xfrm>
            <a:off x="7086600" y="423575"/>
            <a:ext cx="1905000" cy="33496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Production_v2.0</a:t>
            </a:r>
            <a:endParaRPr lang="en-CA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BF70119-E429-4226-A98B-B662CF635CB9}"/>
              </a:ext>
            </a:extLst>
          </p:cNvPr>
          <p:cNvSpPr/>
          <p:nvPr/>
        </p:nvSpPr>
        <p:spPr>
          <a:xfrm>
            <a:off x="4657775" y="937635"/>
            <a:ext cx="1600200" cy="33496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Sprint_4</a:t>
            </a:r>
            <a:endParaRPr lang="en-CA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58AB095-8F40-4DB9-A6D9-88C2C89B9C0C}"/>
              </a:ext>
            </a:extLst>
          </p:cNvPr>
          <p:cNvSpPr/>
          <p:nvPr/>
        </p:nvSpPr>
        <p:spPr>
          <a:xfrm>
            <a:off x="190500" y="4240500"/>
            <a:ext cx="2057400" cy="33496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Fonctionnalité_5</a:t>
            </a:r>
            <a:endParaRPr lang="en-CA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88A0BA5-35BF-4D70-BFB6-B1C7C62915B0}"/>
              </a:ext>
            </a:extLst>
          </p:cNvPr>
          <p:cNvSpPr/>
          <p:nvPr/>
        </p:nvSpPr>
        <p:spPr>
          <a:xfrm>
            <a:off x="3341771" y="4073019"/>
            <a:ext cx="2057400" cy="334962"/>
          </a:xfrm>
          <a:prstGeom prst="roundRect">
            <a:avLst>
              <a:gd name="adj" fmla="val 5000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Fonctionnalité_4</a:t>
            </a:r>
            <a:endParaRPr lang="en-CA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10657E4C-77C7-46C4-A778-F80B429A58FB}"/>
              </a:ext>
            </a:extLst>
          </p:cNvPr>
          <p:cNvSpPr/>
          <p:nvPr/>
        </p:nvSpPr>
        <p:spPr>
          <a:xfrm>
            <a:off x="6743700" y="2830284"/>
            <a:ext cx="2057400" cy="3349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Spike_1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EDC9656-A391-47DD-82BD-EBDBFD6F0538}"/>
              </a:ext>
            </a:extLst>
          </p:cNvPr>
          <p:cNvSpPr/>
          <p:nvPr/>
        </p:nvSpPr>
        <p:spPr>
          <a:xfrm>
            <a:off x="835493" y="2817939"/>
            <a:ext cx="2057400" cy="33496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Fonctionnalité_8</a:t>
            </a:r>
            <a:endParaRPr lang="en-CA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25209F5E-232A-405C-B591-69CDA9393922}"/>
              </a:ext>
            </a:extLst>
          </p:cNvPr>
          <p:cNvSpPr/>
          <p:nvPr/>
        </p:nvSpPr>
        <p:spPr>
          <a:xfrm>
            <a:off x="869444" y="1939178"/>
            <a:ext cx="2057400" cy="33496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Fonctionnalité_7</a:t>
            </a:r>
            <a:endParaRPr lang="en-CA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ED5B8F25-F8AE-44BA-8E3E-5F903EAC6B37}"/>
              </a:ext>
            </a:extLst>
          </p:cNvPr>
          <p:cNvSpPr/>
          <p:nvPr/>
        </p:nvSpPr>
        <p:spPr>
          <a:xfrm>
            <a:off x="6697453" y="1783991"/>
            <a:ext cx="2057400" cy="33496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Spike_2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464F356-B517-46B7-B72F-8604D824A33D}"/>
              </a:ext>
            </a:extLst>
          </p:cNvPr>
          <p:cNvSpPr/>
          <p:nvPr/>
        </p:nvSpPr>
        <p:spPr>
          <a:xfrm>
            <a:off x="500514" y="1003273"/>
            <a:ext cx="2057400" cy="33496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Fonctionnalité_10</a:t>
            </a:r>
            <a:endParaRPr lang="en-CA" dirty="0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17DF439-F31B-450E-AF57-66AA861891BC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H="1" flipV="1">
            <a:off x="5425841" y="5213138"/>
            <a:ext cx="1028700" cy="96514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D9C124DB-4824-41F4-A869-4F242DC1A39A}"/>
              </a:ext>
            </a:extLst>
          </p:cNvPr>
          <p:cNvCxnSpPr>
            <a:cxnSpLocks/>
            <a:stCxn id="8" idx="0"/>
            <a:endCxn id="4" idx="2"/>
          </p:cNvCxnSpPr>
          <p:nvPr/>
        </p:nvCxnSpPr>
        <p:spPr>
          <a:xfrm flipV="1">
            <a:off x="3315102" y="5213138"/>
            <a:ext cx="2110739" cy="106087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B828AC9-2654-44A5-BC7B-5AE234DF6F3C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2892893" y="5045657"/>
            <a:ext cx="1732848" cy="844216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795C7105-8302-4416-AC17-1E63AABD0B20}"/>
              </a:ext>
            </a:extLst>
          </p:cNvPr>
          <p:cNvCxnSpPr>
            <a:cxnSpLocks/>
            <a:stCxn id="10" idx="3"/>
            <a:endCxn id="4" idx="1"/>
          </p:cNvCxnSpPr>
          <p:nvPr/>
        </p:nvCxnSpPr>
        <p:spPr>
          <a:xfrm flipV="1">
            <a:off x="2557914" y="5045657"/>
            <a:ext cx="2067827" cy="2529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6B12EDF6-3919-4FB7-8CB5-A711F1272146}"/>
              </a:ext>
            </a:extLst>
          </p:cNvPr>
          <p:cNvCxnSpPr>
            <a:cxnSpLocks/>
            <a:stCxn id="4" idx="0"/>
            <a:endCxn id="14" idx="2"/>
          </p:cNvCxnSpPr>
          <p:nvPr/>
        </p:nvCxnSpPr>
        <p:spPr>
          <a:xfrm flipH="1" flipV="1">
            <a:off x="4370471" y="4407981"/>
            <a:ext cx="1055370" cy="47019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BA67675D-B888-4728-9FB4-37075A571DCA}"/>
              </a:ext>
            </a:extLst>
          </p:cNvPr>
          <p:cNvCxnSpPr>
            <a:cxnSpLocks/>
            <a:stCxn id="4" idx="0"/>
            <a:endCxn id="13" idx="3"/>
          </p:cNvCxnSpPr>
          <p:nvPr/>
        </p:nvCxnSpPr>
        <p:spPr>
          <a:xfrm flipH="1" flipV="1">
            <a:off x="2247900" y="4407981"/>
            <a:ext cx="3177941" cy="47019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9CFEBBEF-0919-4A4A-B119-87CB0C7D3821}"/>
              </a:ext>
            </a:extLst>
          </p:cNvPr>
          <p:cNvCxnSpPr>
            <a:cxnSpLocks/>
            <a:stCxn id="13" idx="0"/>
            <a:endCxn id="5" idx="1"/>
          </p:cNvCxnSpPr>
          <p:nvPr/>
        </p:nvCxnSpPr>
        <p:spPr>
          <a:xfrm flipV="1">
            <a:off x="1219200" y="3576947"/>
            <a:ext cx="3347386" cy="66355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F007D35-F8A0-498F-B6FB-EA0EEC6AACDF}"/>
              </a:ext>
            </a:extLst>
          </p:cNvPr>
          <p:cNvCxnSpPr>
            <a:cxnSpLocks/>
            <a:stCxn id="14" idx="0"/>
            <a:endCxn id="5" idx="2"/>
          </p:cNvCxnSpPr>
          <p:nvPr/>
        </p:nvCxnSpPr>
        <p:spPr>
          <a:xfrm flipV="1">
            <a:off x="4370471" y="3744428"/>
            <a:ext cx="996215" cy="32859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53CB321D-4620-4DAD-8907-A12EEDC93342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225941" y="4644357"/>
            <a:ext cx="670159" cy="40130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D58412BA-9488-435E-8C50-A920414480F9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6257975" y="591056"/>
            <a:ext cx="828625" cy="51406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5902A59A-C2AC-4DF0-9A1F-387D07D85210}"/>
              </a:ext>
            </a:extLst>
          </p:cNvPr>
          <p:cNvCxnSpPr>
            <a:cxnSpLocks/>
            <a:stCxn id="6" idx="3"/>
            <a:endCxn id="19" idx="2"/>
          </p:cNvCxnSpPr>
          <p:nvPr/>
        </p:nvCxnSpPr>
        <p:spPr>
          <a:xfrm flipV="1">
            <a:off x="6201677" y="2118953"/>
            <a:ext cx="1524476" cy="223565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necteur droit avec flèche 163">
            <a:extLst>
              <a:ext uri="{FF2B5EF4-FFF2-40B4-BE49-F238E27FC236}">
                <a16:creationId xmlns:a16="http://schemas.microsoft.com/office/drawing/2014/main" id="{C8ED44CA-DF6D-468B-8A40-73B013E3DB0A}"/>
              </a:ext>
            </a:extLst>
          </p:cNvPr>
          <p:cNvCxnSpPr>
            <a:cxnSpLocks/>
            <a:stCxn id="19" idx="0"/>
            <a:endCxn id="12" idx="2"/>
          </p:cNvCxnSpPr>
          <p:nvPr/>
        </p:nvCxnSpPr>
        <p:spPr>
          <a:xfrm flipH="1" flipV="1">
            <a:off x="5457875" y="1272597"/>
            <a:ext cx="2268278" cy="511394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necteur droit avec flèche 166">
            <a:extLst>
              <a:ext uri="{FF2B5EF4-FFF2-40B4-BE49-F238E27FC236}">
                <a16:creationId xmlns:a16="http://schemas.microsoft.com/office/drawing/2014/main" id="{7930DA04-7AAD-4B9D-A7B0-35E6EF080A0C}"/>
              </a:ext>
            </a:extLst>
          </p:cNvPr>
          <p:cNvCxnSpPr>
            <a:cxnSpLocks/>
            <a:stCxn id="5" idx="0"/>
            <a:endCxn id="15" idx="2"/>
          </p:cNvCxnSpPr>
          <p:nvPr/>
        </p:nvCxnSpPr>
        <p:spPr>
          <a:xfrm flipV="1">
            <a:off x="5366686" y="3165246"/>
            <a:ext cx="2405714" cy="24422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0" name="Connecteur droit avec flèche 169">
            <a:extLst>
              <a:ext uri="{FF2B5EF4-FFF2-40B4-BE49-F238E27FC236}">
                <a16:creationId xmlns:a16="http://schemas.microsoft.com/office/drawing/2014/main" id="{B37A48FE-741E-4E0B-8916-1D7199478735}"/>
              </a:ext>
            </a:extLst>
          </p:cNvPr>
          <p:cNvCxnSpPr>
            <a:cxnSpLocks/>
            <a:stCxn id="5" idx="0"/>
            <a:endCxn id="16" idx="3"/>
          </p:cNvCxnSpPr>
          <p:nvPr/>
        </p:nvCxnSpPr>
        <p:spPr>
          <a:xfrm flipH="1" flipV="1">
            <a:off x="2892893" y="2985420"/>
            <a:ext cx="2473793" cy="42404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3B967988-31DD-490B-8480-A416D589C1A7}"/>
              </a:ext>
            </a:extLst>
          </p:cNvPr>
          <p:cNvCxnSpPr>
            <a:cxnSpLocks/>
            <a:stCxn id="16" idx="0"/>
            <a:endCxn id="6" idx="1"/>
          </p:cNvCxnSpPr>
          <p:nvPr/>
        </p:nvCxnSpPr>
        <p:spPr>
          <a:xfrm flipV="1">
            <a:off x="1864193" y="2342518"/>
            <a:ext cx="2737284" cy="47542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eur droit avec flèche 185">
            <a:extLst>
              <a:ext uri="{FF2B5EF4-FFF2-40B4-BE49-F238E27FC236}">
                <a16:creationId xmlns:a16="http://schemas.microsoft.com/office/drawing/2014/main" id="{E048863E-B4BC-4AA1-908C-CE5D9D40EE43}"/>
              </a:ext>
            </a:extLst>
          </p:cNvPr>
          <p:cNvCxnSpPr>
            <a:cxnSpLocks/>
            <a:stCxn id="6" idx="1"/>
            <a:endCxn id="17" idx="3"/>
          </p:cNvCxnSpPr>
          <p:nvPr/>
        </p:nvCxnSpPr>
        <p:spPr>
          <a:xfrm flipH="1" flipV="1">
            <a:off x="2926844" y="2106659"/>
            <a:ext cx="1674633" cy="235859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eur droit avec flèche 188">
            <a:extLst>
              <a:ext uri="{FF2B5EF4-FFF2-40B4-BE49-F238E27FC236}">
                <a16:creationId xmlns:a16="http://schemas.microsoft.com/office/drawing/2014/main" id="{3881655E-B472-44F3-AD8B-13E32C4FFAFC}"/>
              </a:ext>
            </a:extLst>
          </p:cNvPr>
          <p:cNvCxnSpPr>
            <a:cxnSpLocks/>
            <a:stCxn id="6" idx="0"/>
            <a:endCxn id="20" idx="2"/>
          </p:cNvCxnSpPr>
          <p:nvPr/>
        </p:nvCxnSpPr>
        <p:spPr>
          <a:xfrm flipH="1" flipV="1">
            <a:off x="1529214" y="1338235"/>
            <a:ext cx="3872363" cy="836802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cteur droit avec flèche 196">
            <a:extLst>
              <a:ext uri="{FF2B5EF4-FFF2-40B4-BE49-F238E27FC236}">
                <a16:creationId xmlns:a16="http://schemas.microsoft.com/office/drawing/2014/main" id="{4AAD5D36-FA65-453A-9A6C-897D3B6DAA8D}"/>
              </a:ext>
            </a:extLst>
          </p:cNvPr>
          <p:cNvCxnSpPr>
            <a:cxnSpLocks/>
            <a:stCxn id="20" idx="3"/>
            <a:endCxn id="12" idx="1"/>
          </p:cNvCxnSpPr>
          <p:nvPr/>
        </p:nvCxnSpPr>
        <p:spPr>
          <a:xfrm flipV="1">
            <a:off x="2557914" y="1105116"/>
            <a:ext cx="2099861" cy="6563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03012692-9B56-4B10-9162-0E7A1F24F216}"/>
              </a:ext>
            </a:extLst>
          </p:cNvPr>
          <p:cNvCxnSpPr>
            <a:cxnSpLocks/>
          </p:cNvCxnSpPr>
          <p:nvPr/>
        </p:nvCxnSpPr>
        <p:spPr>
          <a:xfrm flipV="1">
            <a:off x="1752600" y="1279703"/>
            <a:ext cx="3810000" cy="650493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eur droit avec flèche 204">
            <a:extLst>
              <a:ext uri="{FF2B5EF4-FFF2-40B4-BE49-F238E27FC236}">
                <a16:creationId xmlns:a16="http://schemas.microsoft.com/office/drawing/2014/main" id="{30F16D66-3CFE-4CB3-9BAC-1258970FABFC}"/>
              </a:ext>
            </a:extLst>
          </p:cNvPr>
          <p:cNvCxnSpPr>
            <a:cxnSpLocks/>
            <a:stCxn id="3" idx="1"/>
            <a:endCxn id="8" idx="3"/>
          </p:cNvCxnSpPr>
          <p:nvPr/>
        </p:nvCxnSpPr>
        <p:spPr>
          <a:xfrm flipH="1">
            <a:off x="4343802" y="6345766"/>
            <a:ext cx="1310639" cy="9572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685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Éléments</a:t>
            </a:r>
            <a:r>
              <a:rPr lang="en-US" sz="2900" dirty="0"/>
              <a:t> </a:t>
            </a:r>
            <a:r>
              <a:rPr lang="en-US" sz="2900" dirty="0" err="1"/>
              <a:t>utiles</a:t>
            </a:r>
            <a:r>
              <a:rPr lang="en-US" sz="2900" dirty="0"/>
              <a:t> de </a:t>
            </a:r>
            <a:r>
              <a:rPr lang="en-US" sz="2900" dirty="0" err="1"/>
              <a:t>GitHubs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algn="l"/>
            <a:r>
              <a:rPr lang="en-US" b="1" dirty="0" err="1">
                <a:solidFill>
                  <a:schemeClr val="tx2"/>
                </a:solidFill>
              </a:rPr>
              <a:t>Gitignore</a:t>
            </a:r>
            <a:r>
              <a:rPr lang="en-US" dirty="0">
                <a:solidFill>
                  <a:schemeClr val="tx2"/>
                </a:solidFill>
              </a:rPr>
              <a:t>: </a:t>
            </a:r>
            <a:r>
              <a:rPr lang="en-US" dirty="0" err="1">
                <a:solidFill>
                  <a:schemeClr val="tx2"/>
                </a:solidFill>
              </a:rPr>
              <a:t>Permet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d’identifier</a:t>
            </a:r>
            <a:r>
              <a:rPr lang="en-US" dirty="0">
                <a:solidFill>
                  <a:schemeClr val="tx2"/>
                </a:solidFill>
              </a:rPr>
              <a:t> les </a:t>
            </a:r>
            <a:r>
              <a:rPr lang="en-US" dirty="0" err="1">
                <a:solidFill>
                  <a:schemeClr val="tx2"/>
                </a:solidFill>
              </a:rPr>
              <a:t>fichiers</a:t>
            </a:r>
            <a:r>
              <a:rPr lang="en-US" dirty="0">
                <a:solidFill>
                  <a:schemeClr val="tx2"/>
                </a:solidFill>
              </a:rPr>
              <a:t> qui se </a:t>
            </a:r>
            <a:r>
              <a:rPr lang="en-US" dirty="0" err="1">
                <a:solidFill>
                  <a:schemeClr val="tx2"/>
                </a:solidFill>
              </a:rPr>
              <a:t>seront</a:t>
            </a:r>
            <a:r>
              <a:rPr lang="en-US" dirty="0">
                <a:solidFill>
                  <a:schemeClr val="tx2"/>
                </a:solidFill>
              </a:rPr>
              <a:t> jamais “</a:t>
            </a:r>
            <a:r>
              <a:rPr lang="en-US" i="1" dirty="0" err="1">
                <a:solidFill>
                  <a:schemeClr val="tx2"/>
                </a:solidFill>
              </a:rPr>
              <a:t>commités</a:t>
            </a:r>
            <a:r>
              <a:rPr lang="en-US" i="1" dirty="0">
                <a:solidFill>
                  <a:schemeClr val="tx2"/>
                </a:solidFill>
              </a:rPr>
              <a:t>” </a:t>
            </a:r>
            <a:r>
              <a:rPr lang="en-US" dirty="0" err="1">
                <a:solidFill>
                  <a:schemeClr val="tx2"/>
                </a:solidFill>
              </a:rPr>
              <a:t>envoyés</a:t>
            </a:r>
            <a:r>
              <a:rPr lang="en-US" dirty="0">
                <a:solidFill>
                  <a:schemeClr val="tx2"/>
                </a:solidFill>
              </a:rPr>
              <a:t> sur GitHub.</a:t>
            </a:r>
          </a:p>
          <a:p>
            <a:pPr algn="l"/>
            <a:endParaRPr lang="en-US" dirty="0"/>
          </a:p>
          <a:p>
            <a:pPr algn="l"/>
            <a:r>
              <a:rPr lang="en-US" b="1" dirty="0" err="1">
                <a:solidFill>
                  <a:schemeClr val="tx2"/>
                </a:solidFill>
              </a:rPr>
              <a:t>Gists</a:t>
            </a:r>
            <a:r>
              <a:rPr lang="en-US" b="1" dirty="0">
                <a:solidFill>
                  <a:schemeClr val="tx2"/>
                </a:solidFill>
              </a:rPr>
              <a:t>: </a:t>
            </a:r>
            <a:r>
              <a:rPr lang="en-US" dirty="0">
                <a:solidFill>
                  <a:schemeClr val="tx2"/>
                </a:solidFill>
              </a:rPr>
              <a:t>Bouts de code </a:t>
            </a:r>
            <a:r>
              <a:rPr lang="en-US" dirty="0" err="1">
                <a:solidFill>
                  <a:schemeClr val="tx2"/>
                </a:solidFill>
              </a:rPr>
              <a:t>réutilisables</a:t>
            </a:r>
            <a:r>
              <a:rPr lang="en-US" dirty="0">
                <a:solidFill>
                  <a:schemeClr val="tx2"/>
                </a:solidFill>
              </a:rPr>
              <a:t>, snippets</a:t>
            </a:r>
          </a:p>
          <a:p>
            <a:pPr marL="1257300" lvl="2" indent="-342900" algn="l">
              <a:buBlip>
                <a:blip r:embed="rId2"/>
              </a:buBlip>
            </a:pPr>
            <a:r>
              <a:rPr lang="en-US" dirty="0" err="1">
                <a:solidFill>
                  <a:schemeClr val="tx2"/>
                </a:solidFill>
              </a:rPr>
              <a:t>Privé</a:t>
            </a:r>
            <a:endParaRPr lang="en-US" dirty="0">
              <a:solidFill>
                <a:schemeClr val="tx2"/>
              </a:solidFill>
            </a:endParaRPr>
          </a:p>
          <a:p>
            <a:pPr marL="1257300" lvl="2" indent="-342900" algn="l">
              <a:buBlip>
                <a:blip r:embed="rId2"/>
              </a:buBlip>
            </a:pPr>
            <a:r>
              <a:rPr lang="en-US" dirty="0">
                <a:solidFill>
                  <a:schemeClr val="tx2"/>
                </a:solidFill>
              </a:rPr>
              <a:t>Public (</a:t>
            </a:r>
            <a:r>
              <a:rPr lang="en-US" i="1" dirty="0">
                <a:solidFill>
                  <a:schemeClr val="tx2"/>
                </a:solidFill>
              </a:rPr>
              <a:t>Fork: </a:t>
            </a:r>
            <a:r>
              <a:rPr lang="en-US" dirty="0">
                <a:solidFill>
                  <a:schemeClr val="tx2"/>
                </a:solidFill>
              </a:rPr>
              <a:t>qui </a:t>
            </a:r>
            <a:r>
              <a:rPr lang="en-US" dirty="0" err="1">
                <a:solidFill>
                  <a:schemeClr val="tx2"/>
                </a:solidFill>
              </a:rPr>
              <a:t>permet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d'en</a:t>
            </a:r>
            <a:r>
              <a:rPr lang="en-US" dirty="0">
                <a:solidFill>
                  <a:schemeClr val="tx2"/>
                </a:solidFill>
              </a:rPr>
              <a:t> faire une </a:t>
            </a:r>
            <a:r>
              <a:rPr lang="en-US" dirty="0" err="1">
                <a:solidFill>
                  <a:schemeClr val="tx2"/>
                </a:solidFill>
              </a:rPr>
              <a:t>copie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privée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b="1" dirty="0">
                <a:solidFill>
                  <a:schemeClr val="tx2"/>
                </a:solidFill>
              </a:rPr>
              <a:t>	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Git </a:t>
            </a:r>
            <a:r>
              <a:rPr lang="en-US" dirty="0" err="1">
                <a:solidFill>
                  <a:schemeClr val="accent1"/>
                </a:solidFill>
              </a:rPr>
              <a:t>système</a:t>
            </a:r>
            <a:r>
              <a:rPr lang="en-US" dirty="0">
                <a:solidFill>
                  <a:schemeClr val="accent1"/>
                </a:solidFill>
              </a:rPr>
              <a:t> de gestion de version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8FE35842-09D5-4B25-8C45-9C996CE1B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973729"/>
              </p:ext>
            </p:extLst>
          </p:nvPr>
        </p:nvGraphicFramePr>
        <p:xfrm>
          <a:off x="152400" y="1397000"/>
          <a:ext cx="8763000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079">
                  <a:extLst>
                    <a:ext uri="{9D8B030D-6E8A-4147-A177-3AD203B41FA5}">
                      <a16:colId xmlns:a16="http://schemas.microsoft.com/office/drawing/2014/main" val="2000155746"/>
                    </a:ext>
                  </a:extLst>
                </a:gridCol>
                <a:gridCol w="5303921">
                  <a:extLst>
                    <a:ext uri="{9D8B030D-6E8A-4147-A177-3AD203B41FA5}">
                      <a16:colId xmlns:a16="http://schemas.microsoft.com/office/drawing/2014/main" val="333042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Commandes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01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git </a:t>
                      </a:r>
                      <a:r>
                        <a:rPr lang="fr-CA" dirty="0" err="1"/>
                        <a:t>add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Ajouter un fichier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188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git commit </a:t>
                      </a:r>
                      <a:r>
                        <a:rPr lang="en-CA" dirty="0"/>
                        <a:t>[-m “</a:t>
                      </a:r>
                      <a:r>
                        <a:rPr lang="en-CA" dirty="0" err="1"/>
                        <a:t>commentaire</a:t>
                      </a:r>
                      <a:r>
                        <a:rPr lang="en-CA" dirty="0"/>
                        <a:t>”]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Cr</a:t>
                      </a:r>
                      <a:r>
                        <a:rPr lang="fr-CA" dirty="0" err="1"/>
                        <a:t>éer</a:t>
                      </a:r>
                      <a:r>
                        <a:rPr lang="fr-CA" dirty="0"/>
                        <a:t> un </a:t>
                      </a:r>
                      <a:r>
                        <a:rPr lang="fr-CA" i="1" dirty="0"/>
                        <a:t>package</a:t>
                      </a:r>
                      <a:r>
                        <a:rPr lang="fr-CA" dirty="0"/>
                        <a:t> d’un ensemble de fichiers.</a:t>
                      </a:r>
                    </a:p>
                    <a:p>
                      <a:r>
                        <a:rPr lang="en-CA" dirty="0"/>
                        <a:t>Si sans </a:t>
                      </a:r>
                      <a:r>
                        <a:rPr lang="en-CA" dirty="0" err="1"/>
                        <a:t>commentaire</a:t>
                      </a:r>
                      <a:r>
                        <a:rPr lang="en-CA" dirty="0"/>
                        <a:t>, une </a:t>
                      </a:r>
                      <a:r>
                        <a:rPr lang="en-CA" dirty="0" err="1"/>
                        <a:t>fenêtre</a:t>
                      </a:r>
                      <a:r>
                        <a:rPr lang="en-CA" dirty="0"/>
                        <a:t> le </a:t>
                      </a:r>
                      <a:r>
                        <a:rPr lang="en-CA" dirty="0" err="1"/>
                        <a:t>demande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476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git pull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Récupérer des </a:t>
                      </a:r>
                      <a:r>
                        <a:rPr lang="fr-CA" i="1" dirty="0" err="1"/>
                        <a:t>commits</a:t>
                      </a:r>
                      <a:r>
                        <a:rPr lang="fr-CA" dirty="0"/>
                        <a:t> sur le </a:t>
                      </a:r>
                      <a:r>
                        <a:rPr lang="fr-CA" i="1" dirty="0"/>
                        <a:t>repository</a:t>
                      </a:r>
                      <a:r>
                        <a:rPr lang="fr-CA" dirty="0"/>
                        <a:t> sur le serveur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6776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git push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Envoyer des </a:t>
                      </a:r>
                      <a:r>
                        <a:rPr lang="fr-CA" i="1" dirty="0" err="1"/>
                        <a:t>commits</a:t>
                      </a:r>
                      <a:r>
                        <a:rPr lang="fr-CA" dirty="0"/>
                        <a:t> ou des </a:t>
                      </a:r>
                      <a:r>
                        <a:rPr lang="fr-CA" i="1" dirty="0"/>
                        <a:t>merges</a:t>
                      </a:r>
                      <a:r>
                        <a:rPr lang="fr-CA" dirty="0"/>
                        <a:t> sur le </a:t>
                      </a:r>
                      <a:r>
                        <a:rPr lang="fr-CA" i="1" dirty="0"/>
                        <a:t>repository</a:t>
                      </a:r>
                      <a:r>
                        <a:rPr lang="fr-CA" dirty="0"/>
                        <a:t> sur le serveur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440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git merge/git rebase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Prendre le contenu d’une branche et le coller sur une autre branche, mettre à jour deux branches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5092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git </a:t>
                      </a:r>
                      <a:r>
                        <a:rPr lang="fr-CA" dirty="0" err="1"/>
                        <a:t>checkout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Changer de branche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9699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578604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2"/>
                </a:solidFill>
              </a:rPr>
              <a:t>Vocabulaire</a:t>
            </a:r>
            <a:r>
              <a:rPr lang="en-US" dirty="0">
                <a:solidFill>
                  <a:schemeClr val="accent2"/>
                </a:solidFill>
              </a:rPr>
              <a:t> Git et GitHub</a:t>
            </a:r>
          </a:p>
        </p:txBody>
      </p:sp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8FE35842-09D5-4B25-8C45-9C996CE1B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989791"/>
              </p:ext>
            </p:extLst>
          </p:nvPr>
        </p:nvGraphicFramePr>
        <p:xfrm>
          <a:off x="152400" y="1397000"/>
          <a:ext cx="8763000" cy="395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9079">
                  <a:extLst>
                    <a:ext uri="{9D8B030D-6E8A-4147-A177-3AD203B41FA5}">
                      <a16:colId xmlns:a16="http://schemas.microsoft.com/office/drawing/2014/main" val="2000155746"/>
                    </a:ext>
                  </a:extLst>
                </a:gridCol>
                <a:gridCol w="5303921">
                  <a:extLst>
                    <a:ext uri="{9D8B030D-6E8A-4147-A177-3AD203B41FA5}">
                      <a16:colId xmlns:a16="http://schemas.microsoft.com/office/drawing/2014/main" val="333042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Termes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20178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Repository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Dossier principal d’un projet (généralement une solution mais pourrait en contenir plusieurs)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301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Commit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Modification(s) sur les fichiers associée(s) à un commentaire, date/heure, utilisateur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842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Merge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Mettre la branche A sur la branche B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4606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Pull </a:t>
                      </a:r>
                      <a:r>
                        <a:rPr lang="fr-CA" dirty="0" err="1"/>
                        <a:t>Request</a:t>
                      </a:r>
                      <a:r>
                        <a:rPr lang="fr-CA" dirty="0"/>
                        <a:t> (GitHub)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Demande de merge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876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Issues (GitHub)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Bugs/questionnement sur l’application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137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Branch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Regroupe une fonctionnalité de l’application ou un sprint en mode Agile, ou un spike (test de développement effectué en parallèle), version officielle poussée en production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2515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901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7D13D4-A022-4255-A9E8-7613CADD38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GitHub Classroom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159D92-6B3D-4EF5-A8D4-2CDB22DC30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4291997" cy="4419600"/>
          </a:xfrm>
        </p:spPr>
        <p:txBody>
          <a:bodyPr>
            <a:normAutofit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Nous utiliserons GitHub Classroom tout au long de la session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Une fois le lien cliquer, la première fois, il va vous demander d’accepter la liaison avec le logiciel GitHub Classroom. Acceptez.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Puis, vous devrez choisir votre numéro d’étudiant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185D098-5DB0-41CF-9692-C34FFFF39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029" y="1698625"/>
            <a:ext cx="3532539" cy="409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43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98B93D-62BF-40EF-A073-993732F89B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Accepter l’exercice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87F55-B584-42ED-8C1A-2B0270E96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Afin de pouvoir faire le devoir, il faut accepter la création du repo de l’exercice.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99840837-6664-4D77-ABF4-210EBA5AB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62200"/>
            <a:ext cx="6173061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3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98B93D-62BF-40EF-A073-993732F89B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Accepter l’exercice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4787F55-B584-42ED-8C1A-2B0270E967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Une fois acceptée, GitHub lancera la création du repository.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5BDE3CD-B497-428C-B9AD-13F2EB967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9144000" cy="394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90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28C8F06-6098-4529-BB84-7D349A04A9F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B28E1E8-7C2D-428F-BB7B-212652F763C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60B186-85BE-4201-AAEC-631DC7EFAACC}"/>
</file>

<file path=docProps/app.xml><?xml version="1.0" encoding="utf-8"?>
<Properties xmlns="http://schemas.openxmlformats.org/officeDocument/2006/extended-properties" xmlns:vt="http://schemas.openxmlformats.org/officeDocument/2006/docPropsVTypes">
  <TotalTime>7045</TotalTime>
  <Words>692</Words>
  <Application>Microsoft Office PowerPoint</Application>
  <PresentationFormat>Affichage à l'écran (4:3)</PresentationFormat>
  <Paragraphs>159</Paragraphs>
  <Slides>31</Slides>
  <Notes>2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5" baseType="lpstr">
      <vt:lpstr>Arial</vt:lpstr>
      <vt:lpstr>Calibri</vt:lpstr>
      <vt:lpstr>Impact</vt:lpstr>
      <vt:lpstr>Office Theme</vt:lpstr>
      <vt:lpstr>Programmation Web Transactionnelle</vt:lpstr>
      <vt:lpstr>Présentation PowerPoint</vt:lpstr>
      <vt:lpstr>GitHub versus Git</vt:lpstr>
      <vt:lpstr>Éléments utiles de GitHubs</vt:lpstr>
      <vt:lpstr>Git système de gestion de version</vt:lpstr>
      <vt:lpstr>Vocabulaire Git et GitHub</vt:lpstr>
      <vt:lpstr>GitHub Classroom</vt:lpstr>
      <vt:lpstr>Accepter l’exercice</vt:lpstr>
      <vt:lpstr>Accepter l’exercice</vt:lpstr>
      <vt:lpstr>L’exercice</vt:lpstr>
      <vt:lpstr>Vous avez les droits d’édition sur ce Repo</vt:lpstr>
      <vt:lpstr>Présentation PowerPoint</vt:lpstr>
      <vt:lpstr>Créer un repository pour les démos</vt:lpstr>
      <vt:lpstr>Présentation PowerPoint</vt:lpstr>
      <vt:lpstr>Présentation PowerPoint</vt:lpstr>
      <vt:lpstr>Présentation PowerPoint</vt:lpstr>
      <vt:lpstr>GitKraken</vt:lpstr>
      <vt:lpstr>Clone: URL</vt:lpstr>
      <vt:lpstr>Clone: GitHub</vt:lpstr>
      <vt:lpstr>Modifications</vt:lpstr>
      <vt:lpstr>Modification(s): valider, commenter, commit, push</vt:lpstr>
      <vt:lpstr>Commit: Commentaire PERTINENT!</vt:lpstr>
      <vt:lpstr>Visuellement: Local, Remote ou les deux?</vt:lpstr>
      <vt:lpstr>Le mantra du cours:</vt:lpstr>
      <vt:lpstr>GitHub: Historique des commits</vt:lpstr>
      <vt:lpstr>Présentation PowerPoint</vt:lpstr>
      <vt:lpstr>Présentation PowerPoint</vt:lpstr>
      <vt:lpstr>Présentation PowerPoint</vt:lpstr>
      <vt:lpstr>Présentation PowerPoint</vt:lpstr>
      <vt:lpstr>Démontration</vt:lpstr>
      <vt:lpstr>Branches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Thierry Giroux Veilleux</cp:lastModifiedBy>
  <cp:revision>116</cp:revision>
  <dcterms:created xsi:type="dcterms:W3CDTF">2012-04-23T14:57:20Z</dcterms:created>
  <dcterms:modified xsi:type="dcterms:W3CDTF">2021-08-25T11:14:50Z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